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heme/theme5.xml" ContentType="application/vnd.openxmlformats-officedocument.them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 id="2147483698" r:id="rId4"/>
  </p:sldMasterIdLst>
  <p:notesMasterIdLst>
    <p:notesMasterId r:id="rId76"/>
  </p:notesMasterIdLst>
  <p:sldIdLst>
    <p:sldId id="263" r:id="rId5"/>
    <p:sldId id="258" r:id="rId6"/>
    <p:sldId id="264" r:id="rId7"/>
    <p:sldId id="259" r:id="rId8"/>
    <p:sldId id="265" r:id="rId9"/>
    <p:sldId id="272" r:id="rId10"/>
    <p:sldId id="276" r:id="rId11"/>
    <p:sldId id="275" r:id="rId12"/>
    <p:sldId id="271" r:id="rId13"/>
    <p:sldId id="278" r:id="rId14"/>
    <p:sldId id="277" r:id="rId15"/>
    <p:sldId id="279" r:id="rId16"/>
    <p:sldId id="281" r:id="rId17"/>
    <p:sldId id="282" r:id="rId18"/>
    <p:sldId id="280" r:id="rId19"/>
    <p:sldId id="283" r:id="rId20"/>
    <p:sldId id="290" r:id="rId21"/>
    <p:sldId id="289" r:id="rId22"/>
    <p:sldId id="291" r:id="rId23"/>
    <p:sldId id="266" r:id="rId24"/>
    <p:sldId id="273" r:id="rId25"/>
    <p:sldId id="274" r:id="rId26"/>
    <p:sldId id="292" r:id="rId27"/>
    <p:sldId id="293" r:id="rId28"/>
    <p:sldId id="294" r:id="rId29"/>
    <p:sldId id="285" r:id="rId30"/>
    <p:sldId id="286" r:id="rId31"/>
    <p:sldId id="287" r:id="rId32"/>
    <p:sldId id="288" r:id="rId33"/>
    <p:sldId id="295" r:id="rId34"/>
    <p:sldId id="296" r:id="rId35"/>
    <p:sldId id="297" r:id="rId36"/>
    <p:sldId id="298" r:id="rId37"/>
    <p:sldId id="299" r:id="rId38"/>
    <p:sldId id="301" r:id="rId39"/>
    <p:sldId id="302" r:id="rId40"/>
    <p:sldId id="303" r:id="rId41"/>
    <p:sldId id="304" r:id="rId42"/>
    <p:sldId id="305" r:id="rId43"/>
    <p:sldId id="300" r:id="rId44"/>
    <p:sldId id="346" r:id="rId45"/>
    <p:sldId id="347" r:id="rId46"/>
    <p:sldId id="348" r:id="rId47"/>
    <p:sldId id="349" r:id="rId48"/>
    <p:sldId id="350" r:id="rId49"/>
    <p:sldId id="351" r:id="rId50"/>
    <p:sldId id="352" r:id="rId51"/>
    <p:sldId id="353" r:id="rId52"/>
    <p:sldId id="333" r:id="rId53"/>
    <p:sldId id="354" r:id="rId54"/>
    <p:sldId id="355" r:id="rId55"/>
    <p:sldId id="356" r:id="rId56"/>
    <p:sldId id="357" r:id="rId57"/>
    <p:sldId id="358" r:id="rId58"/>
    <p:sldId id="359" r:id="rId59"/>
    <p:sldId id="334" r:id="rId60"/>
    <p:sldId id="335" r:id="rId61"/>
    <p:sldId id="360" r:id="rId62"/>
    <p:sldId id="361" r:id="rId63"/>
    <p:sldId id="362" r:id="rId64"/>
    <p:sldId id="363" r:id="rId65"/>
    <p:sldId id="364" r:id="rId66"/>
    <p:sldId id="365" r:id="rId67"/>
    <p:sldId id="366" r:id="rId68"/>
    <p:sldId id="367" r:id="rId69"/>
    <p:sldId id="339" r:id="rId70"/>
    <p:sldId id="340" r:id="rId71"/>
    <p:sldId id="343" r:id="rId72"/>
    <p:sldId id="341" r:id="rId73"/>
    <p:sldId id="344" r:id="rId74"/>
    <p:sldId id="345"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3D9ED54-E73A-4D00-BC01-78D13E5547B3}">
          <p14:sldIdLst>
            <p14:sldId id="263"/>
            <p14:sldId id="258"/>
            <p14:sldId id="264"/>
            <p14:sldId id="259"/>
            <p14:sldId id="265"/>
            <p14:sldId id="272"/>
            <p14:sldId id="276"/>
            <p14:sldId id="275"/>
            <p14:sldId id="271"/>
            <p14:sldId id="278"/>
            <p14:sldId id="277"/>
            <p14:sldId id="279"/>
            <p14:sldId id="281"/>
            <p14:sldId id="282"/>
            <p14:sldId id="280"/>
            <p14:sldId id="283"/>
            <p14:sldId id="290"/>
            <p14:sldId id="289"/>
            <p14:sldId id="291"/>
            <p14:sldId id="266"/>
            <p14:sldId id="273"/>
            <p14:sldId id="274"/>
            <p14:sldId id="292"/>
            <p14:sldId id="293"/>
            <p14:sldId id="294"/>
            <p14:sldId id="285"/>
            <p14:sldId id="286"/>
            <p14:sldId id="287"/>
            <p14:sldId id="288"/>
            <p14:sldId id="295"/>
            <p14:sldId id="296"/>
            <p14:sldId id="297"/>
            <p14:sldId id="298"/>
            <p14:sldId id="299"/>
            <p14:sldId id="301"/>
            <p14:sldId id="302"/>
            <p14:sldId id="303"/>
            <p14:sldId id="304"/>
            <p14:sldId id="305"/>
            <p14:sldId id="300"/>
            <p14:sldId id="346"/>
            <p14:sldId id="347"/>
            <p14:sldId id="348"/>
            <p14:sldId id="349"/>
            <p14:sldId id="350"/>
            <p14:sldId id="351"/>
            <p14:sldId id="352"/>
            <p14:sldId id="353"/>
            <p14:sldId id="333"/>
            <p14:sldId id="354"/>
            <p14:sldId id="355"/>
            <p14:sldId id="356"/>
            <p14:sldId id="357"/>
            <p14:sldId id="358"/>
            <p14:sldId id="359"/>
            <p14:sldId id="334"/>
            <p14:sldId id="335"/>
            <p14:sldId id="360"/>
            <p14:sldId id="361"/>
            <p14:sldId id="362"/>
            <p14:sldId id="363"/>
            <p14:sldId id="364"/>
            <p14:sldId id="365"/>
            <p14:sldId id="366"/>
            <p14:sldId id="367"/>
            <p14:sldId id="339"/>
            <p14:sldId id="340"/>
            <p14:sldId id="343"/>
            <p14:sldId id="341"/>
            <p14:sldId id="344"/>
            <p14:sldId id="345"/>
          </p14:sldIdLst>
        </p14:section>
        <p14:section name="无标题节" id="{4C87D93E-1196-46A0-A204-4D3A4867036B}">
          <p14:sldIdLst/>
        </p14:section>
      </p14:sectionLst>
    </p:ext>
    <p:ext uri="{EFAFB233-063F-42B5-8137-9DF3F51BA10A}">
      <p15:sldGuideLst xmlns:p15="http://schemas.microsoft.com/office/powerpoint/2012/main">
        <p15:guide id="1" orient="horz" pos="2183">
          <p15:clr>
            <a:srgbClr val="A4A3A4"/>
          </p15:clr>
        </p15:guide>
        <p15:guide id="2" pos="37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5" autoAdjust="0"/>
    <p:restoredTop sz="94660"/>
  </p:normalViewPr>
  <p:slideViewPr>
    <p:cSldViewPr snapToGrid="0" showGuides="1">
      <p:cViewPr>
        <p:scale>
          <a:sx n="100" d="100"/>
          <a:sy n="100" d="100"/>
        </p:scale>
        <p:origin x="62" y="-5"/>
      </p:cViewPr>
      <p:guideLst>
        <p:guide orient="horz" pos="2183"/>
        <p:guide pos="379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file:///C:\Users\1V994W2\PycharmProjects\PPT_Background_Generation/pic_temp/pic_sup.png" TargetMode="External"/><Relationship Id="rId4" Type="http://schemas.openxmlformats.org/officeDocument/2006/relationships/tags" Target="../tags/tag73.xml"/><Relationship Id="rId9"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3.png"/><Relationship Id="rId5" Type="http://schemas.openxmlformats.org/officeDocument/2006/relationships/tags" Target="../tags/tag81.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0.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file:///C:\Users\1V994W2\PycharmProjects\PPT_Background_Generation/pic_temp/pic_half_right.png"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3.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4.xml"/><Relationship Id="rId10" Type="http://schemas.openxmlformats.org/officeDocument/2006/relationships/image" Target="../media/image2.png"/><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2.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Master" Target="../slideMasters/slideMaster2.xml"/><Relationship Id="rId5" Type="http://schemas.openxmlformats.org/officeDocument/2006/relationships/tags" Target="../tags/tag102.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112.xml"/><Relationship Id="rId10" Type="http://schemas.openxmlformats.org/officeDocument/2006/relationships/image" Target="../media/image3.png"/><Relationship Id="rId4" Type="http://schemas.openxmlformats.org/officeDocument/2006/relationships/tags" Target="../tags/tag111.xml"/><Relationship Id="rId9" Type="http://schemas.openxmlformats.org/officeDocument/2006/relationships/image" Target="file:///C:\Users\1V994W2\Documents\Tencent%20Files\574576071\FileRecv\&#25340;&#35013;&#32032;&#26448;\formiddle2\\16\subject_holdright_113,105,106_0_staid_full_0.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21.xml"/><Relationship Id="rId10" Type="http://schemas.openxmlformats.org/officeDocument/2006/relationships/image" Target="../media/image2.png"/><Relationship Id="rId4" Type="http://schemas.openxmlformats.org/officeDocument/2006/relationships/tags" Target="../tags/tag120.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3.png"/><Relationship Id="rId5" Type="http://schemas.openxmlformats.org/officeDocument/2006/relationships/tags" Target="../tags/tag129.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28.xml"/><Relationship Id="rId9"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4.xml"/><Relationship Id="rId7" Type="http://schemas.openxmlformats.org/officeDocument/2006/relationships/slideMaster" Target="../slideMasters/slideMaster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136.xml"/><Relationship Id="rId10" Type="http://schemas.openxmlformats.org/officeDocument/2006/relationships/image" Target="../media/image3.png"/><Relationship Id="rId4" Type="http://schemas.openxmlformats.org/officeDocument/2006/relationships/tags" Target="../tags/tag135.xml"/><Relationship Id="rId9" Type="http://schemas.openxmlformats.org/officeDocument/2006/relationships/image" Target="file:///C:\Users\1V994W2\PycharmProjects\PPT_Background_Generation/pic_temp/0_pic_quater_left_up.png"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40.xml"/><Relationship Id="rId7" Type="http://schemas.openxmlformats.org/officeDocument/2006/relationships/slideMaster" Target="../slideMasters/slideMaster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file:///C:\Users\1V994W2\PycharmProjects\PPT_Background_Generation/pic_temp/pic_sup.png"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6.xml"/><Relationship Id="rId7"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148.xml"/><Relationship Id="rId10" Type="http://schemas.openxmlformats.org/officeDocument/2006/relationships/image" Target="../media/image3.png"/><Relationship Id="rId4" Type="http://schemas.openxmlformats.org/officeDocument/2006/relationships/tags" Target="../tags/tag147.xml"/><Relationship Id="rId9" Type="http://schemas.openxmlformats.org/officeDocument/2006/relationships/image" Target="file:///C:\Users\1V994W2\PycharmProjects\PPT_Background_Generation/pic_temp/0_pic_quater_left_up.png"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3.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54.xml"/><Relationship Id="rId10" Type="http://schemas.openxmlformats.org/officeDocument/2006/relationships/image" Target="../media/image2.png"/><Relationship Id="rId4" Type="http://schemas.openxmlformats.org/officeDocument/2006/relationships/tags" Target="../tags/tag153.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62.xml"/><Relationship Id="rId10" Type="http://schemas.openxmlformats.org/officeDocument/2006/relationships/image" Target="../media/image2.png"/><Relationship Id="rId4" Type="http://schemas.openxmlformats.org/officeDocument/2006/relationships/tags" Target="../tags/tag161.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3.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2.png"/><Relationship Id="rId5" Type="http://schemas.openxmlformats.org/officeDocument/2006/relationships/tags" Target="../tags/tag170.xml"/><Relationship Id="rId10" Type="http://schemas.openxmlformats.org/officeDocument/2006/relationships/slideMaster" Target="../slideMasters/slideMaster2.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image" Target="file:///C:\Users\1V994W2\PycharmProjects\PPT_Background_Generation/pic_temp/1_pic_quater_right_up.png"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media/image3.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image" Target="../media/image2.png"/><Relationship Id="rId5" Type="http://schemas.openxmlformats.org/officeDocument/2006/relationships/tags" Target="../tags/tag179.xml"/><Relationship Id="rId10" Type="http://schemas.openxmlformats.org/officeDocument/2006/relationships/slideMaster" Target="../slideMasters/slideMaster2.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file:///C:\Users\1V994W2\PycharmProjects\PPT_Background_Generation/pic_temp/1_pic_quater_right_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image" Target="../media/image2.png"/><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Master" Target="../slideMasters/slideMaster2.xml"/><Relationship Id="rId2" Type="http://schemas.openxmlformats.org/officeDocument/2006/relationships/tags" Target="../tags/tag185.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5" Type="http://schemas.openxmlformats.org/officeDocument/2006/relationships/image" Target="../media/image3.png"/><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file:///C:\Users\1V994W2\PycharmProjects\PPT_Background_Generation/pic_temp/0_pic_quater_left_up.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image" Target="../media/image3.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99.xml"/><Relationship Id="rId10" Type="http://schemas.openxmlformats.org/officeDocument/2006/relationships/image" Target="../media/image2.png"/><Relationship Id="rId4" Type="http://schemas.openxmlformats.org/officeDocument/2006/relationships/tags" Target="../tags/tag198.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1.xml"/><Relationship Id="rId7" Type="http://schemas.openxmlformats.org/officeDocument/2006/relationships/tags" Target="../tags/tag215.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5" Type="http://schemas.openxmlformats.org/officeDocument/2006/relationships/tags" Target="../tags/tag213.xml"/><Relationship Id="rId10" Type="http://schemas.openxmlformats.org/officeDocument/2006/relationships/image" Target="../media/image7.png"/><Relationship Id="rId4" Type="http://schemas.openxmlformats.org/officeDocument/2006/relationships/tags" Target="../tags/tag212.xm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2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9.png"/><Relationship Id="rId5" Type="http://schemas.openxmlformats.org/officeDocument/2006/relationships/tags" Target="../tags/tag220.xml"/><Relationship Id="rId10" Type="http://schemas.openxmlformats.org/officeDocument/2006/relationships/image" Target="../media/image8.png"/><Relationship Id="rId4" Type="http://schemas.openxmlformats.org/officeDocument/2006/relationships/tags" Target="../tags/tag219.xml"/><Relationship Id="rId9"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26.xml"/><Relationship Id="rId7" Type="http://schemas.openxmlformats.org/officeDocument/2006/relationships/tags" Target="../tags/tag230.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10" Type="http://schemas.openxmlformats.org/officeDocument/2006/relationships/image" Target="../media/image7.png"/><Relationship Id="rId4" Type="http://schemas.openxmlformats.org/officeDocument/2006/relationships/tags" Target="../tags/tag227.xml"/><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image" Target="../media/image9.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image" Target="../media/image8.png"/><Relationship Id="rId5" Type="http://schemas.openxmlformats.org/officeDocument/2006/relationships/tags" Target="../tags/tag235.xml"/><Relationship Id="rId10" Type="http://schemas.openxmlformats.org/officeDocument/2006/relationships/slideMaster" Target="../slideMasters/slideMaster3.xml"/><Relationship Id="rId4" Type="http://schemas.openxmlformats.org/officeDocument/2006/relationships/tags" Target="../tags/tag234.xml"/><Relationship Id="rId9" Type="http://schemas.openxmlformats.org/officeDocument/2006/relationships/tags" Target="../tags/tag239.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image" Target="../media/image8.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slideMaster" Target="../slideMasters/slideMaster3.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53.xml"/><Relationship Id="rId7" Type="http://schemas.openxmlformats.org/officeDocument/2006/relationships/slideMaster" Target="../slideMasters/slideMaster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9"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67.xml"/><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image" Target="../media/image9.png"/><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image" Target="../media/image8.png"/><Relationship Id="rId5" Type="http://schemas.openxmlformats.org/officeDocument/2006/relationships/tags" Target="../tags/tag264.xml"/><Relationship Id="rId10" Type="http://schemas.openxmlformats.org/officeDocument/2006/relationships/slideMaster" Target="../slideMasters/slideMaster3.xml"/><Relationship Id="rId4" Type="http://schemas.openxmlformats.org/officeDocument/2006/relationships/tags" Target="../tags/tag263.xml"/><Relationship Id="rId9" Type="http://schemas.openxmlformats.org/officeDocument/2006/relationships/tags" Target="../tags/tag268.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9.png"/><Relationship Id="rId5" Type="http://schemas.openxmlformats.org/officeDocument/2006/relationships/tags" Target="../tags/tag273.xml"/><Relationship Id="rId10" Type="http://schemas.openxmlformats.org/officeDocument/2006/relationships/image" Target="../media/image8.png"/><Relationship Id="rId4" Type="http://schemas.openxmlformats.org/officeDocument/2006/relationships/tags" Target="../tags/tag272.xml"/><Relationship Id="rId9"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79.xml"/><Relationship Id="rId7" Type="http://schemas.openxmlformats.org/officeDocument/2006/relationships/tags" Target="../tags/tag28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5" Type="http://schemas.openxmlformats.org/officeDocument/2006/relationships/tags" Target="../tags/tag281.xml"/><Relationship Id="rId10" Type="http://schemas.openxmlformats.org/officeDocument/2006/relationships/image" Target="../media/image9.png"/><Relationship Id="rId4" Type="http://schemas.openxmlformats.org/officeDocument/2006/relationships/tags" Target="../tags/tag280.xml"/><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86.xml"/><Relationship Id="rId7" Type="http://schemas.openxmlformats.org/officeDocument/2006/relationships/tags" Target="../tags/tag290.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5" Type="http://schemas.openxmlformats.org/officeDocument/2006/relationships/tags" Target="../tags/tag288.xml"/><Relationship Id="rId10" Type="http://schemas.openxmlformats.org/officeDocument/2006/relationships/image" Target="../media/image7.png"/><Relationship Id="rId4" Type="http://schemas.openxmlformats.org/officeDocument/2006/relationships/tags" Target="../tags/tag287.xml"/><Relationship Id="rId9"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image" Target="../media/image12.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slideMaster" Target="../slideMasters/slideMaster3.xml"/><Relationship Id="rId5" Type="http://schemas.openxmlformats.org/officeDocument/2006/relationships/tags" Target="../tags/tag295.xml"/><Relationship Id="rId4" Type="http://schemas.openxmlformats.org/officeDocument/2006/relationships/tags" Target="../tags/tag294.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03.xml"/><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image" Target="../media/image9.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image" Target="../media/image8.png"/><Relationship Id="rId5" Type="http://schemas.openxmlformats.org/officeDocument/2006/relationships/tags" Target="../tags/tag300.xml"/><Relationship Id="rId10" Type="http://schemas.openxmlformats.org/officeDocument/2006/relationships/slideMaster" Target="../slideMasters/slideMaster3.xml"/><Relationship Id="rId4" Type="http://schemas.openxmlformats.org/officeDocument/2006/relationships/tags" Target="../tags/tag299.xml"/><Relationship Id="rId9" Type="http://schemas.openxmlformats.org/officeDocument/2006/relationships/tags" Target="../tags/tag304.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31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10" Type="http://schemas.openxmlformats.org/officeDocument/2006/relationships/image" Target="../media/image12.png"/><Relationship Id="rId4" Type="http://schemas.openxmlformats.org/officeDocument/2006/relationships/tags" Target="../tags/tag308.xml"/><Relationship Id="rId9"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10" Type="http://schemas.openxmlformats.org/officeDocument/2006/relationships/image" Target="../media/image13.png"/><Relationship Id="rId4" Type="http://schemas.openxmlformats.org/officeDocument/2006/relationships/tags" Target="../tags/tag316.xml"/><Relationship Id="rId9"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5" Type="http://schemas.openxmlformats.org/officeDocument/2006/relationships/tags" Target="../tags/tag325.xml"/><Relationship Id="rId10" Type="http://schemas.openxmlformats.org/officeDocument/2006/relationships/image" Target="../media/image13.png"/><Relationship Id="rId4" Type="http://schemas.openxmlformats.org/officeDocument/2006/relationships/tags" Target="../tags/tag324.xml"/><Relationship Id="rId9"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14.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slideMaster" Target="../slideMasters/slideMaster3.xml"/><Relationship Id="rId5" Type="http://schemas.openxmlformats.org/officeDocument/2006/relationships/tags" Target="../tags/tag333.xml"/><Relationship Id="rId10" Type="http://schemas.openxmlformats.org/officeDocument/2006/relationships/tags" Target="../tags/tag338.xml"/><Relationship Id="rId4" Type="http://schemas.openxmlformats.org/officeDocument/2006/relationships/tags" Target="../tags/tag332.xml"/><Relationship Id="rId9" Type="http://schemas.openxmlformats.org/officeDocument/2006/relationships/tags" Target="../tags/tag337.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346.xml"/><Relationship Id="rId3" Type="http://schemas.openxmlformats.org/officeDocument/2006/relationships/tags" Target="../tags/tag341.xml"/><Relationship Id="rId7" Type="http://schemas.openxmlformats.org/officeDocument/2006/relationships/tags" Target="../tags/tag345.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image" Target="../media/image16.png"/><Relationship Id="rId5" Type="http://schemas.openxmlformats.org/officeDocument/2006/relationships/tags" Target="../tags/tag343.xml"/><Relationship Id="rId10" Type="http://schemas.openxmlformats.org/officeDocument/2006/relationships/image" Target="../media/image15.png"/><Relationship Id="rId4" Type="http://schemas.openxmlformats.org/officeDocument/2006/relationships/tags" Target="../tags/tag342.xml"/><Relationship Id="rId9"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60.xml"/><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image" Target="../media/image18.pn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image" Target="../media/image17.jpeg"/><Relationship Id="rId5" Type="http://schemas.openxmlformats.org/officeDocument/2006/relationships/tags" Target="../tags/tag357.xml"/><Relationship Id="rId10" Type="http://schemas.openxmlformats.org/officeDocument/2006/relationships/slideMaster" Target="../slideMasters/slideMaster4.xml"/><Relationship Id="rId4" Type="http://schemas.openxmlformats.org/officeDocument/2006/relationships/tags" Target="../tags/tag356.xml"/><Relationship Id="rId9" Type="http://schemas.openxmlformats.org/officeDocument/2006/relationships/tags" Target="../tags/tag36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19.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slideMaster" Target="../slideMasters/slideMaster4.xml"/><Relationship Id="rId5" Type="http://schemas.openxmlformats.org/officeDocument/2006/relationships/tags" Target="../tags/tag366.xml"/><Relationship Id="rId4" Type="http://schemas.openxmlformats.org/officeDocument/2006/relationships/tags" Target="../tags/tag36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74.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image" Target="../media/image17.jpeg"/><Relationship Id="rId5" Type="http://schemas.openxmlformats.org/officeDocument/2006/relationships/tags" Target="../tags/tag371.xml"/><Relationship Id="rId10" Type="http://schemas.openxmlformats.org/officeDocument/2006/relationships/slideMaster" Target="../slideMasters/slideMaster4.xml"/><Relationship Id="rId4" Type="http://schemas.openxmlformats.org/officeDocument/2006/relationships/tags" Target="../tags/tag370.xml"/><Relationship Id="rId9" Type="http://schemas.openxmlformats.org/officeDocument/2006/relationships/tags" Target="../tags/tag375.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78.xml"/><Relationship Id="rId7" Type="http://schemas.openxmlformats.org/officeDocument/2006/relationships/slideMaster" Target="../slideMasters/slideMaster4.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389.xml"/><Relationship Id="rId3" Type="http://schemas.openxmlformats.org/officeDocument/2006/relationships/tags" Target="../tags/tag384.xml"/><Relationship Id="rId7" Type="http://schemas.openxmlformats.org/officeDocument/2006/relationships/tags" Target="../tags/tag388.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tags" Target="../tags/tag387.xml"/><Relationship Id="rId5" Type="http://schemas.openxmlformats.org/officeDocument/2006/relationships/tags" Target="../tags/tag386.xml"/><Relationship Id="rId10" Type="http://schemas.openxmlformats.org/officeDocument/2006/relationships/image" Target="../media/image19.png"/><Relationship Id="rId4" Type="http://schemas.openxmlformats.org/officeDocument/2006/relationships/tags" Target="../tags/tag385.xml"/><Relationship Id="rId9"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92.xml"/><Relationship Id="rId7" Type="http://schemas.openxmlformats.org/officeDocument/2006/relationships/tags" Target="../tags/tag396.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tags" Target="../tags/tag395.xml"/><Relationship Id="rId5" Type="http://schemas.openxmlformats.org/officeDocument/2006/relationships/tags" Target="../tags/tag394.xml"/><Relationship Id="rId10" Type="http://schemas.openxmlformats.org/officeDocument/2006/relationships/image" Target="../media/image18.png"/><Relationship Id="rId4" Type="http://schemas.openxmlformats.org/officeDocument/2006/relationships/tags" Target="../tags/tag393.xml"/><Relationship Id="rId9" Type="http://schemas.openxmlformats.org/officeDocument/2006/relationships/image" Target="../media/image17.jpeg"/></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 Id="rId4"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02.xml"/><Relationship Id="rId7" Type="http://schemas.openxmlformats.org/officeDocument/2006/relationships/slideMaster" Target="../slideMasters/slideMaster4.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408.xml"/><Relationship Id="rId7" Type="http://schemas.openxmlformats.org/officeDocument/2006/relationships/image" Target="../media/image19.png"/><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slideMaster" Target="../slideMasters/slideMaster4.xml"/><Relationship Id="rId5" Type="http://schemas.openxmlformats.org/officeDocument/2006/relationships/tags" Target="../tags/tag410.xml"/><Relationship Id="rId4" Type="http://schemas.openxmlformats.org/officeDocument/2006/relationships/tags" Target="../tags/tag409.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19.png"/><Relationship Id="rId5" Type="http://schemas.openxmlformats.org/officeDocument/2006/relationships/slideMaster" Target="../slideMasters/slideMaster4.xml"/><Relationship Id="rId4" Type="http://schemas.openxmlformats.org/officeDocument/2006/relationships/tags" Target="../tags/tag41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422.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18.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17.jpeg"/><Relationship Id="rId5" Type="http://schemas.openxmlformats.org/officeDocument/2006/relationships/tags" Target="../tags/tag419.xml"/><Relationship Id="rId10" Type="http://schemas.openxmlformats.org/officeDocument/2006/relationships/slideMaster" Target="../slideMasters/slideMaster4.xml"/><Relationship Id="rId4" Type="http://schemas.openxmlformats.org/officeDocument/2006/relationships/tags" Target="../tags/tag418.xml"/><Relationship Id="rId9" Type="http://schemas.openxmlformats.org/officeDocument/2006/relationships/tags" Target="../tags/tag423.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31.xml"/><Relationship Id="rId13" Type="http://schemas.openxmlformats.org/officeDocument/2006/relationships/tags" Target="../tags/tag43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tags" Target="../tags/tag435.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tags" Target="../tags/tag434.xml"/><Relationship Id="rId5" Type="http://schemas.openxmlformats.org/officeDocument/2006/relationships/tags" Target="../tags/tag428.xml"/><Relationship Id="rId15" Type="http://schemas.openxmlformats.org/officeDocument/2006/relationships/slideMaster" Target="../slideMasters/slideMaster4.xml"/><Relationship Id="rId10" Type="http://schemas.openxmlformats.org/officeDocument/2006/relationships/tags" Target="../tags/tag433.xml"/><Relationship Id="rId4" Type="http://schemas.openxmlformats.org/officeDocument/2006/relationships/tags" Target="../tags/tag427.xml"/><Relationship Id="rId9" Type="http://schemas.openxmlformats.org/officeDocument/2006/relationships/tags" Target="../tags/tag432.xml"/><Relationship Id="rId14" Type="http://schemas.openxmlformats.org/officeDocument/2006/relationships/tags" Target="../tags/tag43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40.xml"/><Relationship Id="rId7" Type="http://schemas.openxmlformats.org/officeDocument/2006/relationships/tags" Target="../tags/tag444.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tags" Target="../tags/tag441.xml"/><Relationship Id="rId9"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452.xml"/><Relationship Id="rId3" Type="http://schemas.openxmlformats.org/officeDocument/2006/relationships/tags" Target="../tags/tag447.xml"/><Relationship Id="rId7" Type="http://schemas.openxmlformats.org/officeDocument/2006/relationships/tags" Target="../tags/tag451.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tags" Target="../tags/tag450.xml"/><Relationship Id="rId5" Type="http://schemas.openxmlformats.org/officeDocument/2006/relationships/tags" Target="../tags/tag449.xml"/><Relationship Id="rId10" Type="http://schemas.openxmlformats.org/officeDocument/2006/relationships/image" Target="../media/image20.png"/><Relationship Id="rId4" Type="http://schemas.openxmlformats.org/officeDocument/2006/relationships/tags" Target="../tags/tag448.xml"/><Relationship Id="rId9"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460.xml"/><Relationship Id="rId3" Type="http://schemas.openxmlformats.org/officeDocument/2006/relationships/tags" Target="../tags/tag455.xml"/><Relationship Id="rId7" Type="http://schemas.openxmlformats.org/officeDocument/2006/relationships/tags" Target="../tags/tag459.xm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tags" Target="../tags/tag458.xml"/><Relationship Id="rId11" Type="http://schemas.openxmlformats.org/officeDocument/2006/relationships/slideMaster" Target="../slideMasters/slideMaster4.xml"/><Relationship Id="rId5" Type="http://schemas.openxmlformats.org/officeDocument/2006/relationships/tags" Target="../tags/tag457.xml"/><Relationship Id="rId10" Type="http://schemas.openxmlformats.org/officeDocument/2006/relationships/tags" Target="../tags/tag462.xml"/><Relationship Id="rId4" Type="http://schemas.openxmlformats.org/officeDocument/2006/relationships/tags" Target="../tags/tag456.xml"/><Relationship Id="rId9" Type="http://schemas.openxmlformats.org/officeDocument/2006/relationships/tags" Target="../tags/tag461.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tags" Target="../tags/tag475.xml"/><Relationship Id="rId18" Type="http://schemas.openxmlformats.org/officeDocument/2006/relationships/slideMaster" Target="../slideMasters/slideMaster4.xml"/><Relationship Id="rId3" Type="http://schemas.openxmlformats.org/officeDocument/2006/relationships/tags" Target="../tags/tag465.xml"/><Relationship Id="rId7" Type="http://schemas.openxmlformats.org/officeDocument/2006/relationships/tags" Target="../tags/tag469.xml"/><Relationship Id="rId12" Type="http://schemas.openxmlformats.org/officeDocument/2006/relationships/tags" Target="../tags/tag474.xml"/><Relationship Id="rId17" Type="http://schemas.openxmlformats.org/officeDocument/2006/relationships/tags" Target="../tags/tag479.xml"/><Relationship Id="rId2" Type="http://schemas.openxmlformats.org/officeDocument/2006/relationships/tags" Target="../tags/tag464.xml"/><Relationship Id="rId16" Type="http://schemas.openxmlformats.org/officeDocument/2006/relationships/tags" Target="../tags/tag478.xml"/><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tags" Target="../tags/tag473.xml"/><Relationship Id="rId5" Type="http://schemas.openxmlformats.org/officeDocument/2006/relationships/tags" Target="../tags/tag467.xml"/><Relationship Id="rId15" Type="http://schemas.openxmlformats.org/officeDocument/2006/relationships/tags" Target="../tags/tag477.xml"/><Relationship Id="rId10" Type="http://schemas.openxmlformats.org/officeDocument/2006/relationships/tags" Target="../tags/tag472.xml"/><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tags" Target="../tags/tag476.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487.xml"/><Relationship Id="rId13" Type="http://schemas.openxmlformats.org/officeDocument/2006/relationships/tags" Target="../tags/tag492.xml"/><Relationship Id="rId3" Type="http://schemas.openxmlformats.org/officeDocument/2006/relationships/tags" Target="../tags/tag482.xml"/><Relationship Id="rId7" Type="http://schemas.openxmlformats.org/officeDocument/2006/relationships/tags" Target="../tags/tag486.xml"/><Relationship Id="rId12" Type="http://schemas.openxmlformats.org/officeDocument/2006/relationships/tags" Target="../tags/tag491.xml"/><Relationship Id="rId17" Type="http://schemas.openxmlformats.org/officeDocument/2006/relationships/image" Target="../media/image22.png"/><Relationship Id="rId2" Type="http://schemas.openxmlformats.org/officeDocument/2006/relationships/tags" Target="../tags/tag481.xml"/><Relationship Id="rId16" Type="http://schemas.openxmlformats.org/officeDocument/2006/relationships/image" Target="../media/image21.png"/><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tags" Target="../tags/tag490.xml"/><Relationship Id="rId5" Type="http://schemas.openxmlformats.org/officeDocument/2006/relationships/tags" Target="../tags/tag484.xml"/><Relationship Id="rId15" Type="http://schemas.openxmlformats.org/officeDocument/2006/relationships/slideMaster" Target="../slideMasters/slideMaster4.xml"/><Relationship Id="rId10" Type="http://schemas.openxmlformats.org/officeDocument/2006/relationships/tags" Target="../tags/tag489.xml"/><Relationship Id="rId4" Type="http://schemas.openxmlformats.org/officeDocument/2006/relationships/tags" Target="../tags/tag483.xml"/><Relationship Id="rId9" Type="http://schemas.openxmlformats.org/officeDocument/2006/relationships/tags" Target="../tags/tag488.xml"/><Relationship Id="rId14" Type="http://schemas.openxmlformats.org/officeDocument/2006/relationships/tags" Target="../tags/tag493.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image" Target="../media/image24.png"/><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23.png"/><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slideMaster" Target="../slideMasters/slideMaster4.xml"/><Relationship Id="rId5" Type="http://schemas.openxmlformats.org/officeDocument/2006/relationships/tags" Target="../tags/tag498.xml"/><Relationship Id="rId10" Type="http://schemas.openxmlformats.org/officeDocument/2006/relationships/tags" Target="../tags/tag503.xml"/><Relationship Id="rId4" Type="http://schemas.openxmlformats.org/officeDocument/2006/relationships/tags" Target="../tags/tag497.xml"/><Relationship Id="rId9" Type="http://schemas.openxmlformats.org/officeDocument/2006/relationships/tags" Target="../tags/tag50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16" name="日期占位符 15"/>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idx="14" hasCustomPrompt="1"/>
            <p:custDataLst>
              <p:tags r:id="rId5"/>
            </p:custDataLst>
          </p:nvPr>
        </p:nvSpPr>
        <p:spPr>
          <a:xfrm>
            <a:off x="2921000" y="3482975"/>
            <a:ext cx="6350000" cy="1103630"/>
          </a:xfrm>
        </p:spPr>
        <p:txBody>
          <a:bodyPr vert="horz" wrap="square" lIns="91440" tIns="45720" rIns="91440" bIns="45720" anchor="t" anchorCtr="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
        <p:nvSpPr>
          <p:cNvPr id="2" name="标题 1"/>
          <p:cNvSpPr>
            <a:spLocks noGrp="1"/>
          </p:cNvSpPr>
          <p:nvPr>
            <p:ph type="ctrTitle" idx="13" hasCustomPrompt="1"/>
            <p:custDataLst>
              <p:tags r:id="rId6"/>
            </p:custDataLst>
          </p:nvPr>
        </p:nvSpPr>
        <p:spPr>
          <a:xfrm>
            <a:off x="2921000" y="1636395"/>
            <a:ext cx="6350000" cy="1440180"/>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cxnSp>
        <p:nvCxnSpPr>
          <p:cNvPr id="6" name="直接连接符 5"/>
          <p:cNvCxnSpPr/>
          <p:nvPr userDrawn="1">
            <p:custDataLst>
              <p:tags r:id="rId7"/>
            </p:custDataLst>
          </p:nvPr>
        </p:nvCxnSpPr>
        <p:spPr>
          <a:xfrm>
            <a:off x="3107055" y="3279775"/>
            <a:ext cx="5977890"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email"/>
          <a:stretch>
            <a:fillRect/>
          </a:stretch>
        </p:blipFill>
        <p:spPr>
          <a:xfrm>
            <a:off x="0" y="0"/>
            <a:ext cx="720090" cy="657225"/>
          </a:xfrm>
          <a:prstGeom prst="rect">
            <a:avLst/>
          </a:prstGeom>
        </p:spPr>
      </p:pic>
      <p:pic>
        <p:nvPicPr>
          <p:cNvPr id="7" name="图片 6"/>
          <p:cNvPicPr/>
          <p:nvPr userDrawn="1">
            <p:custDataLst>
              <p:tags r:id="rId2"/>
            </p:custDataLst>
          </p:nvPr>
        </p:nvPicPr>
        <p:blipFill>
          <a:blip r:embed="rId11" r:link="rId12"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5"/>
            </p:custDataLst>
          </p:nvPr>
        </p:nvSpPr>
        <p:spPr>
          <a:xfrm>
            <a:off x="2359660" y="3213100"/>
            <a:ext cx="5567680" cy="835660"/>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
        <p:nvSpPr>
          <p:cNvPr id="2" name="副标题 1"/>
          <p:cNvSpPr>
            <a:spLocks noGrp="1"/>
          </p:cNvSpPr>
          <p:nvPr>
            <p:ph type="subTitle" idx="13" hasCustomPrompt="1"/>
            <p:custDataLst>
              <p:tags r:id="rId6"/>
            </p:custDataLst>
          </p:nvPr>
        </p:nvSpPr>
        <p:spPr>
          <a:xfrm>
            <a:off x="2359660" y="4251961"/>
            <a:ext cx="5567680" cy="734695"/>
          </a:xfrm>
        </p:spPr>
        <p:txBody>
          <a:bodyPr vert="horz" wrap="square" lIns="91440" tIns="45720" rIns="91440" bIns="45720" anchor="t" anchorCtr="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6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email"/>
          <a:stretch>
            <a:fillRect/>
          </a:stretch>
        </p:blipFill>
        <p:spPr>
          <a:xfrm>
            <a:off x="0" y="0"/>
            <a:ext cx="720090" cy="657225"/>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6" name="页脚占位符 5"/>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email"/>
          <a:stretch>
            <a:fillRect/>
          </a:stretch>
        </p:blipFill>
        <p:spPr>
          <a:xfrm>
            <a:off x="0" y="0"/>
            <a:ext cx="720090" cy="657225"/>
          </a:xfrm>
          <a:prstGeom prst="rect">
            <a:avLst/>
          </a:prstGeom>
        </p:spPr>
      </p:pic>
      <p:pic>
        <p:nvPicPr>
          <p:cNvPr id="10" name="图片 9"/>
          <p:cNvPicPr/>
          <p:nvPr userDrawn="1">
            <p:custDataLst>
              <p:tags r:id="rId2"/>
            </p:custDataLst>
          </p:nvPr>
        </p:nvPicPr>
        <p:blipFill>
          <a:blip r:embed="rId14" r:link="rId15"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8" name="页脚占位符 7"/>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304800" y="2194560"/>
            <a:ext cx="4389120" cy="2468880"/>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6200775"/>
            <a:ext cx="720090" cy="657225"/>
          </a:xfrm>
          <a:prstGeom prst="rect">
            <a:avLst/>
          </a:prstGeom>
        </p:spPr>
      </p:pic>
      <p:sp>
        <p:nvSpPr>
          <p:cNvPr id="2" name="标题 1"/>
          <p:cNvSpPr>
            <a:spLocks noGrp="1"/>
          </p:cNvSpPr>
          <p:nvPr>
            <p:ph type="title"/>
            <p:custDataLst>
              <p:tags r:id="rId3"/>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email"/>
          <a:stretch>
            <a:fillRect/>
          </a:stretch>
        </p:blipFill>
        <p:spPr>
          <a:xfrm>
            <a:off x="0" y="0"/>
            <a:ext cx="720090" cy="657225"/>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2023/7/30</a:t>
            </a:fld>
            <a:endParaRPr lang="zh-CN" altLang="en-US" dirty="0"/>
          </a:p>
        </p:txBody>
      </p:sp>
      <p:sp>
        <p:nvSpPr>
          <p:cNvPr id="6" name="页脚占位符 5"/>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email"/>
          <a:stretch>
            <a:fillRect/>
          </a:stretch>
        </p:blipFill>
        <p:spPr>
          <a:xfrm>
            <a:off x="0" y="0"/>
            <a:ext cx="720090" cy="657225"/>
          </a:xfrm>
          <a:prstGeom prst="rect">
            <a:avLst/>
          </a:prstGeom>
        </p:spPr>
      </p:pic>
      <p:pic>
        <p:nvPicPr>
          <p:cNvPr id="7" name="图片 6"/>
          <p:cNvPicPr/>
          <p:nvPr userDrawn="1">
            <p:custDataLst>
              <p:tags r:id="rId2"/>
            </p:custDataLst>
          </p:nvPr>
        </p:nvPicPr>
        <p:blipFill>
          <a:blip r:embed="rId11" r:link="rId12" cstate="email"/>
          <a:stretch>
            <a:fillRect/>
          </a:stretch>
        </p:blipFill>
        <p:spPr>
          <a:xfrm>
            <a:off x="11471910" y="0"/>
            <a:ext cx="720090" cy="657225"/>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email"/>
          <a:stretch>
            <a:fillRect/>
          </a:stretch>
        </p:blipFill>
        <p:spPr>
          <a:xfrm>
            <a:off x="0" y="0"/>
            <a:ext cx="720090" cy="657225"/>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657225"/>
          </a:xfrm>
          <a:prstGeom prst="rect">
            <a:avLst/>
          </a:prstGeom>
        </p:spPr>
      </p:pic>
      <p:sp>
        <p:nvSpPr>
          <p:cNvPr id="3" name="日期占位符 2"/>
          <p:cNvSpPr>
            <a:spLocks noGrp="1"/>
          </p:cNvSpPr>
          <p:nvPr>
            <p:ph type="dt" sz="half" idx="10"/>
            <p:custDataLst>
              <p:tags r:id="rId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stretch>
            <a:fillRect/>
          </a:stretch>
        </p:blipFill>
        <p:spPr>
          <a:xfrm>
            <a:off x="0" y="0"/>
            <a:ext cx="12192000" cy="6858000"/>
          </a:xfrm>
          <a:prstGeom prst="rect">
            <a:avLst/>
          </a:prstGeom>
        </p:spPr>
      </p:pic>
      <p:sp>
        <p:nvSpPr>
          <p:cNvPr id="3" name="日期占位符 2"/>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3916680" y="2239010"/>
            <a:ext cx="4359275" cy="535940"/>
          </a:xfrm>
        </p:spPr>
        <p:txBody>
          <a:bodyPr vert="horz" wrap="square" lIns="91440" tIns="45720" rIns="91440" bIns="45720" anchor="t" anchorCtr="0">
            <a:normAutofit/>
          </a:bodyPr>
          <a:lstStyle>
            <a:lvl1pPr marL="457200" marR="0" indent="-45720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单击此处编辑文本</a:t>
            </a:r>
          </a:p>
        </p:txBody>
      </p:sp>
      <p:sp>
        <p:nvSpPr>
          <p:cNvPr id="2" name="标题 1"/>
          <p:cNvSpPr>
            <a:spLocks noGrp="1"/>
          </p:cNvSpPr>
          <p:nvPr>
            <p:ph type="title" idx="13" hasCustomPrompt="1"/>
            <p:custDataLst>
              <p:tags r:id="rId6"/>
            </p:custDataLst>
          </p:nvPr>
        </p:nvSpPr>
        <p:spPr>
          <a:xfrm>
            <a:off x="3916045" y="2811780"/>
            <a:ext cx="4359910" cy="1172210"/>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0" y="0"/>
            <a:ext cx="720090" cy="657225"/>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0" y="0"/>
            <a:ext cx="720090" cy="657225"/>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11471910" y="0"/>
            <a:ext cx="720090" cy="657225"/>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2"/>
            </p:custDataLst>
          </p:nvPr>
        </p:nvPicPr>
        <p:blipFill>
          <a:blip r:embed="rId10" r:link="rId11" cstate="email"/>
          <a:stretch>
            <a:fillRect/>
          </a:stretch>
        </p:blipFill>
        <p:spPr>
          <a:xfrm>
            <a:off x="11471910" y="0"/>
            <a:ext cx="720090" cy="657225"/>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65722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657225"/>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657225"/>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657225"/>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2"/>
            </p:custDataLst>
          </p:nvPr>
        </p:nvPicPr>
        <p:blipFill>
          <a:blip r:embed="rId13" r:link="rId14" cstate="email"/>
          <a:stretch>
            <a:fillRect/>
          </a:stretch>
        </p:blipFill>
        <p:spPr>
          <a:xfrm>
            <a:off x="11471910" y="6200775"/>
            <a:ext cx="720090" cy="657225"/>
          </a:xfrm>
          <a:prstGeom prst="rect">
            <a:avLst/>
          </a:prstGeom>
        </p:spPr>
      </p:pic>
      <p:pic>
        <p:nvPicPr>
          <p:cNvPr id="10" name="图片 9"/>
          <p:cNvPicPr/>
          <p:nvPr userDrawn="1">
            <p:custDataLst>
              <p:tags r:id="rId3"/>
            </p:custDataLst>
          </p:nvPr>
        </p:nvPicPr>
        <p:blipFill>
          <a:blip r:embed="rId15" r:link="rId16" cstate="email"/>
          <a:stretch>
            <a:fillRect/>
          </a:stretch>
        </p:blipFill>
        <p:spPr>
          <a:xfrm>
            <a:off x="0" y="6200775"/>
            <a:ext cx="720090" cy="657225"/>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10571797" y="5379244"/>
            <a:ext cx="1620202" cy="1478756"/>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0" y="5379244"/>
            <a:ext cx="1620202" cy="1478756"/>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9"/>
          <a:srcRect/>
          <a:stretch>
            <a:fillRect/>
          </a:stretch>
        </p:blipFill>
        <p:spPr>
          <a:xfrm>
            <a:off x="947057" y="4763525"/>
            <a:ext cx="10297886" cy="2094475"/>
          </a:xfrm>
          <a:prstGeom prst="rect">
            <a:avLst/>
          </a:prstGeom>
        </p:spPr>
      </p:pic>
      <p:pic>
        <p:nvPicPr>
          <p:cNvPr id="8" name="图片 7"/>
          <p:cNvPicPr>
            <a:picLocks noChangeAspect="1"/>
          </p:cNvPicPr>
          <p:nvPr userDrawn="1">
            <p:custDataLst>
              <p:tags r:id="rId2"/>
            </p:custDataLst>
          </p:nvPr>
        </p:nvPicPr>
        <p:blipFill rotWithShape="1">
          <a:blip r:embed="rId10"/>
          <a:srcRect/>
          <a:stretch>
            <a:fillRect/>
          </a:stretch>
        </p:blipFill>
        <p:spPr>
          <a:xfrm>
            <a:off x="5044075" y="0"/>
            <a:ext cx="2103849" cy="1361959"/>
          </a:xfrm>
          <a:prstGeom prst="rect">
            <a:avLst/>
          </a:prstGeom>
        </p:spPr>
      </p:pic>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6"/>
            </p:custDataLst>
          </p:nvPr>
        </p:nvSpPr>
        <p:spPr>
          <a:xfrm>
            <a:off x="1715889" y="2286363"/>
            <a:ext cx="8760221" cy="1231196"/>
          </a:xfrm>
        </p:spPr>
        <p:txBody>
          <a:bodyPr lIns="90000" tIns="46800" rIns="90000" bIns="0" anchor="b" anchorCtr="0">
            <a:normAutofit/>
          </a:bodyPr>
          <a:lstStyle>
            <a:lvl1pPr algn="ctr">
              <a:defRPr sz="6600" spc="12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1715770" y="3596005"/>
            <a:ext cx="8760460" cy="647065"/>
          </a:xfrm>
        </p:spPr>
        <p:txBody>
          <a:bodyPr lIns="90000" tIns="0" rIns="90000" bIns="46800">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0763250" y="4166870"/>
            <a:ext cx="1287780" cy="2663190"/>
            <a:chOff x="16950" y="6562"/>
            <a:chExt cx="2028" cy="4194"/>
          </a:xfrm>
        </p:grpSpPr>
        <p:pic>
          <p:nvPicPr>
            <p:cNvPr id="9" name="图片 8"/>
            <p:cNvPicPr>
              <a:picLocks noChangeAspect="1"/>
            </p:cNvPicPr>
            <p:nvPr userDrawn="1">
              <p:custDataLst>
                <p:tags r:id="rId7"/>
              </p:custDataLst>
            </p:nvPr>
          </p:nvPicPr>
          <p:blipFill>
            <a:blip r:embed="rId10"/>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8"/>
              </p:custDataLst>
            </p:nvPr>
          </p:nvPicPr>
          <p:blipFill>
            <a:blip r:embed="rId11"/>
            <a:stretch>
              <a:fillRect/>
            </a:stretch>
          </p:blipFill>
          <p:spPr>
            <a:xfrm rot="20489829">
              <a:off x="16950" y="7768"/>
              <a:ext cx="1196" cy="298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9"/>
          <a:srcRect/>
          <a:stretch>
            <a:fillRect/>
          </a:stretch>
        </p:blipFill>
        <p:spPr>
          <a:xfrm>
            <a:off x="947057" y="4763525"/>
            <a:ext cx="10297886" cy="2094475"/>
          </a:xfrm>
          <a:prstGeom prst="rect">
            <a:avLst/>
          </a:prstGeom>
        </p:spPr>
      </p:pic>
      <p:pic>
        <p:nvPicPr>
          <p:cNvPr id="8" name="图片 7"/>
          <p:cNvPicPr>
            <a:picLocks noChangeAspect="1"/>
          </p:cNvPicPr>
          <p:nvPr userDrawn="1">
            <p:custDataLst>
              <p:tags r:id="rId2"/>
            </p:custDataLst>
          </p:nvPr>
        </p:nvPicPr>
        <p:blipFill rotWithShape="1">
          <a:blip r:embed="rId10"/>
          <a:srcRect/>
          <a:stretch>
            <a:fillRect/>
          </a:stretch>
        </p:blipFill>
        <p:spPr>
          <a:xfrm>
            <a:off x="5044075" y="0"/>
            <a:ext cx="2103849" cy="1361959"/>
          </a:xfrm>
          <a:prstGeom prst="rect">
            <a:avLst/>
          </a:prstGeom>
        </p:spPr>
      </p:pic>
      <p:sp>
        <p:nvSpPr>
          <p:cNvPr id="2" name="标题 1"/>
          <p:cNvSpPr>
            <a:spLocks noGrp="1"/>
          </p:cNvSpPr>
          <p:nvPr>
            <p:ph type="title" hasCustomPrompt="1"/>
            <p:custDataLst>
              <p:tags r:id="rId3"/>
            </p:custDataLst>
          </p:nvPr>
        </p:nvSpPr>
        <p:spPr>
          <a:xfrm>
            <a:off x="3539877" y="2852391"/>
            <a:ext cx="5112246" cy="850925"/>
          </a:xfrm>
        </p:spPr>
        <p:txBody>
          <a:bodyPr lIns="90000" tIns="46800" rIns="90000" bIns="0" anchor="b" anchorCtr="0">
            <a:normAutofit/>
          </a:bodyPr>
          <a:lstStyle>
            <a:lvl1pPr algn="ctr">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3729367" y="3781416"/>
            <a:ext cx="4733266" cy="1077985"/>
          </a:xfrm>
        </p:spPr>
        <p:txBody>
          <a:bodyPr lIns="90000" tIns="0" rIns="90000" bIns="46800" anchor="t" anchorCtr="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10763250" y="4166870"/>
            <a:ext cx="1287780" cy="2663190"/>
            <a:chOff x="16950" y="6562"/>
            <a:chExt cx="2028" cy="4194"/>
          </a:xfrm>
        </p:grpSpPr>
        <p:pic>
          <p:nvPicPr>
            <p:cNvPr id="9" name="图片 8"/>
            <p:cNvPicPr>
              <a:picLocks noChangeAspect="1"/>
            </p:cNvPicPr>
            <p:nvPr userDrawn="1">
              <p:custDataLst>
                <p:tags r:id="rId8"/>
              </p:custDataLst>
            </p:nvPr>
          </p:nvPicPr>
          <p:blipFill>
            <a:blip r:embed="rId11"/>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9"/>
              </p:custDataLst>
            </p:nvPr>
          </p:nvPicPr>
          <p:blipFill>
            <a:blip r:embed="rId12"/>
            <a:stretch>
              <a:fillRect/>
            </a:stretch>
          </p:blipFill>
          <p:spPr>
            <a:xfrm rot="20489829">
              <a:off x="16950" y="7768"/>
              <a:ext cx="1196" cy="298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2023/7/30</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0763250" y="4166870"/>
            <a:ext cx="1287780" cy="2663190"/>
            <a:chOff x="16950" y="6562"/>
            <a:chExt cx="2028" cy="4194"/>
          </a:xfrm>
        </p:grpSpPr>
        <p:pic>
          <p:nvPicPr>
            <p:cNvPr id="11" name="图片 10"/>
            <p:cNvPicPr>
              <a:picLocks noChangeAspect="1"/>
            </p:cNvPicPr>
            <p:nvPr userDrawn="1">
              <p:custDataLst>
                <p:tags r:id="rId10"/>
              </p:custDataLst>
            </p:nvPr>
          </p:nvPicPr>
          <p:blipFill>
            <a:blip r:embed="rId13"/>
            <a:stretch>
              <a:fillRect/>
            </a:stretch>
          </p:blipFill>
          <p:spPr>
            <a:xfrm rot="20489829">
              <a:off x="17318" y="6562"/>
              <a:ext cx="1661" cy="4151"/>
            </a:xfrm>
            <a:prstGeom prst="rect">
              <a:avLst/>
            </a:prstGeom>
          </p:spPr>
        </p:pic>
        <p:pic>
          <p:nvPicPr>
            <p:cNvPr id="12" name="图片 11"/>
            <p:cNvPicPr>
              <a:picLocks noChangeAspect="1"/>
            </p:cNvPicPr>
            <p:nvPr userDrawn="1">
              <p:custDataLst>
                <p:tags r:id="rId11"/>
              </p:custDataLst>
            </p:nvPr>
          </p:nvPicPr>
          <p:blipFill>
            <a:blip r:embed="rId14"/>
            <a:stretch>
              <a:fillRect/>
            </a:stretch>
          </p:blipFill>
          <p:spPr>
            <a:xfrm rot="20489829">
              <a:off x="16950" y="7768"/>
              <a:ext cx="1196" cy="298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2023/7/30</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rotWithShape="1">
          <a:blip r:embed="rId8"/>
          <a:srcRect/>
          <a:stretch>
            <a:fillRect/>
          </a:stretch>
        </p:blipFill>
        <p:spPr>
          <a:xfrm>
            <a:off x="951047" y="0"/>
            <a:ext cx="2331737" cy="1509486"/>
          </a:xfrm>
          <a:prstGeom prst="rect">
            <a:avLst/>
          </a:prstGeom>
        </p:spPr>
      </p:pic>
      <p:pic>
        <p:nvPicPr>
          <p:cNvPr id="7" name="图片 6"/>
          <p:cNvPicPr>
            <a:picLocks noChangeAspect="1"/>
          </p:cNvPicPr>
          <p:nvPr userDrawn="1">
            <p:custDataLst>
              <p:tags r:id="rId2"/>
            </p:custDataLst>
          </p:nvPr>
        </p:nvPicPr>
        <p:blipFill rotWithShape="1">
          <a:blip r:embed="rId9"/>
          <a:srcRect/>
          <a:stretch>
            <a:fillRect/>
          </a:stretch>
        </p:blipFill>
        <p:spPr>
          <a:xfrm flipH="1" flipV="1">
            <a:off x="9768114" y="4492194"/>
            <a:ext cx="2423886" cy="2365806"/>
          </a:xfrm>
          <a:prstGeom prst="rect">
            <a:avLst/>
          </a:prstGeom>
        </p:spPr>
      </p:pic>
      <p:sp>
        <p:nvSpPr>
          <p:cNvPr id="2" name="标题 1"/>
          <p:cNvSpPr>
            <a:spLocks noGrp="1"/>
          </p:cNvSpPr>
          <p:nvPr>
            <p:ph type="title"/>
            <p:custDataLst>
              <p:tags r:id="rId3"/>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10763250" y="4166870"/>
            <a:ext cx="1287780" cy="2663190"/>
            <a:chOff x="16950" y="6562"/>
            <a:chExt cx="2028" cy="4194"/>
          </a:xfrm>
        </p:grpSpPr>
        <p:pic>
          <p:nvPicPr>
            <p:cNvPr id="9" name="图片 8"/>
            <p:cNvPicPr>
              <a:picLocks noChangeAspect="1"/>
            </p:cNvPicPr>
            <p:nvPr userDrawn="1">
              <p:custDataLst>
                <p:tags r:id="rId8"/>
              </p:custDataLst>
            </p:nvPr>
          </p:nvPicPr>
          <p:blipFill>
            <a:blip r:embed="rId11"/>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9"/>
              </p:custDataLst>
            </p:nvPr>
          </p:nvPicPr>
          <p:blipFill>
            <a:blip r:embed="rId12"/>
            <a:stretch>
              <a:fillRect/>
            </a:stretch>
          </p:blipFill>
          <p:spPr>
            <a:xfrm rot="20489829">
              <a:off x="16950" y="7768"/>
              <a:ext cx="1196" cy="2989"/>
            </a:xfrm>
            <a:prstGeom prst="rect">
              <a:avLst/>
            </a:prstGeom>
          </p:spPr>
        </p:pic>
      </p:grpSp>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2023/7/30</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0763250" y="4166870"/>
            <a:ext cx="1287780" cy="2663190"/>
            <a:chOff x="16950" y="6562"/>
            <a:chExt cx="2028" cy="4194"/>
          </a:xfrm>
        </p:grpSpPr>
        <p:pic>
          <p:nvPicPr>
            <p:cNvPr id="9" name="图片 8"/>
            <p:cNvPicPr>
              <a:picLocks noChangeAspect="1"/>
            </p:cNvPicPr>
            <p:nvPr userDrawn="1">
              <p:custDataLst>
                <p:tags r:id="rId7"/>
              </p:custDataLst>
            </p:nvPr>
          </p:nvPicPr>
          <p:blipFill>
            <a:blip r:embed="rId10"/>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8"/>
              </p:custDataLst>
            </p:nvPr>
          </p:nvPicPr>
          <p:blipFill>
            <a:blip r:embed="rId11"/>
            <a:stretch>
              <a:fillRect/>
            </a:stretch>
          </p:blipFill>
          <p:spPr>
            <a:xfrm rot="20489829">
              <a:off x="16950" y="7768"/>
              <a:ext cx="1196" cy="2989"/>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10763250" y="4166870"/>
            <a:ext cx="1287780" cy="2663190"/>
            <a:chOff x="16950" y="6562"/>
            <a:chExt cx="2028" cy="4194"/>
          </a:xfrm>
        </p:grpSpPr>
        <p:pic>
          <p:nvPicPr>
            <p:cNvPr id="9" name="图片 8"/>
            <p:cNvPicPr>
              <a:picLocks noChangeAspect="1"/>
            </p:cNvPicPr>
            <p:nvPr userDrawn="1">
              <p:custDataLst>
                <p:tags r:id="rId6"/>
              </p:custDataLst>
            </p:nvPr>
          </p:nvPicPr>
          <p:blipFill>
            <a:blip r:embed="rId9"/>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7"/>
              </p:custDataLst>
            </p:nvPr>
          </p:nvPicPr>
          <p:blipFill>
            <a:blip r:embed="rId10"/>
            <a:stretch>
              <a:fillRect/>
            </a:stretch>
          </p:blipFill>
          <p:spPr>
            <a:xfrm rot="20489829">
              <a:off x="16950" y="7768"/>
              <a:ext cx="1196" cy="2989"/>
            </a:xfrm>
            <a:prstGeom prst="rect">
              <a:avLst/>
            </a:prstGeom>
          </p:spPr>
        </p:pic>
      </p:grpSp>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rotWithShape="1">
          <a:blip r:embed="rId9"/>
          <a:srcRect/>
          <a:stretch>
            <a:fillRect/>
          </a:stretch>
        </p:blipFill>
        <p:spPr>
          <a:xfrm>
            <a:off x="947057" y="4763525"/>
            <a:ext cx="10297886" cy="2094475"/>
          </a:xfrm>
          <a:prstGeom prst="rect">
            <a:avLst/>
          </a:prstGeom>
        </p:spPr>
      </p:pic>
      <p:pic>
        <p:nvPicPr>
          <p:cNvPr id="7" name="图片 6"/>
          <p:cNvPicPr>
            <a:picLocks noChangeAspect="1"/>
          </p:cNvPicPr>
          <p:nvPr userDrawn="1">
            <p:custDataLst>
              <p:tags r:id="rId2"/>
            </p:custDataLst>
          </p:nvPr>
        </p:nvPicPr>
        <p:blipFill rotWithShape="1">
          <a:blip r:embed="rId10"/>
          <a:srcRect/>
          <a:stretch>
            <a:fillRect/>
          </a:stretch>
        </p:blipFill>
        <p:spPr>
          <a:xfrm>
            <a:off x="5044075" y="0"/>
            <a:ext cx="2103849" cy="1361959"/>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6"/>
            </p:custDataLst>
          </p:nvPr>
        </p:nvSpPr>
        <p:spPr>
          <a:xfrm>
            <a:off x="2715941" y="1985555"/>
            <a:ext cx="6760119" cy="1620600"/>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9600" b="1" i="0" u="none" strike="noStrike" kern="1200" cap="none" spc="1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1" name="文本占位符 10"/>
          <p:cNvSpPr>
            <a:spLocks noGrp="1"/>
          </p:cNvSpPr>
          <p:nvPr>
            <p:ph type="body" sz="quarter" idx="13" hasCustomPrompt="1"/>
            <p:custDataLst>
              <p:tags r:id="rId7"/>
            </p:custDataLst>
          </p:nvPr>
        </p:nvSpPr>
        <p:spPr>
          <a:xfrm>
            <a:off x="2715941" y="3715076"/>
            <a:ext cx="6760118" cy="497696"/>
          </a:xfrm>
        </p:spPr>
        <p:txBody>
          <a:bodyPr lIns="90000" rIns="90000" bIns="46800"/>
          <a:lstStyle>
            <a:lvl1pPr marL="0" indent="0" algn="ctr">
              <a:buNone/>
              <a:defRPr/>
            </a:lvl1pPr>
          </a:lstStyle>
          <a:p>
            <a:pPr lvl="0"/>
            <a:r>
              <a:rPr lang="zh-CN" altLang="en-US" dirty="0"/>
              <a:t>单击此处编辑文本</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pic>
        <p:nvPicPr>
          <p:cNvPr id="6" name="图片 5"/>
          <p:cNvPicPr>
            <a:picLocks noChangeAspect="1"/>
          </p:cNvPicPr>
          <p:nvPr userDrawn="1">
            <p:custDataLst>
              <p:tags r:id="rId5"/>
            </p:custDataLst>
          </p:nvPr>
        </p:nvPicPr>
        <p:blipFill rotWithShape="1">
          <a:blip r:embed="rId7"/>
          <a:srcRect/>
          <a:stretch>
            <a:fillRect/>
          </a:stretch>
        </p:blipFill>
        <p:spPr>
          <a:xfrm>
            <a:off x="7765707" y="5968353"/>
            <a:ext cx="4389785" cy="892833"/>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grpSp>
        <p:nvGrpSpPr>
          <p:cNvPr id="6" name="组合 5"/>
          <p:cNvGrpSpPr/>
          <p:nvPr userDrawn="1">
            <p:custDataLst>
              <p:tags r:id="rId2"/>
            </p:custDataLst>
          </p:nvPr>
        </p:nvGrpSpPr>
        <p:grpSpPr>
          <a:xfrm>
            <a:off x="10763250" y="4166870"/>
            <a:ext cx="1287780" cy="2663190"/>
            <a:chOff x="16950" y="6562"/>
            <a:chExt cx="2028" cy="4194"/>
          </a:xfrm>
        </p:grpSpPr>
        <p:pic>
          <p:nvPicPr>
            <p:cNvPr id="9" name="图片 8"/>
            <p:cNvPicPr>
              <a:picLocks noChangeAspect="1"/>
            </p:cNvPicPr>
            <p:nvPr userDrawn="1">
              <p:custDataLst>
                <p:tags r:id="rId8"/>
              </p:custDataLst>
            </p:nvPr>
          </p:nvPicPr>
          <p:blipFill>
            <a:blip r:embed="rId11"/>
            <a:stretch>
              <a:fillRect/>
            </a:stretch>
          </p:blipFill>
          <p:spPr>
            <a:xfrm rot="20489829">
              <a:off x="17318" y="6562"/>
              <a:ext cx="1661" cy="4151"/>
            </a:xfrm>
            <a:prstGeom prst="rect">
              <a:avLst/>
            </a:prstGeom>
          </p:spPr>
        </p:pic>
        <p:pic>
          <p:nvPicPr>
            <p:cNvPr id="10" name="图片 9"/>
            <p:cNvPicPr>
              <a:picLocks noChangeAspect="1"/>
            </p:cNvPicPr>
            <p:nvPr userDrawn="1">
              <p:custDataLst>
                <p:tags r:id="rId9"/>
              </p:custDataLst>
            </p:nvPr>
          </p:nvPicPr>
          <p:blipFill>
            <a:blip r:embed="rId12"/>
            <a:stretch>
              <a:fillRect/>
            </a:stretch>
          </p:blipFill>
          <p:spPr>
            <a:xfrm rot="20489829">
              <a:off x="16950" y="7768"/>
              <a:ext cx="1196" cy="2989"/>
            </a:xfrm>
            <a:prstGeom prst="rect">
              <a:avLst/>
            </a:prstGeom>
          </p:spPr>
        </p:pic>
      </p:gr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rotWithShape="1">
          <a:blip r:embed="rId10"/>
          <a:srcRect/>
          <a:stretch>
            <a:fillRect/>
          </a:stretch>
        </p:blipFill>
        <p:spPr>
          <a:xfrm>
            <a:off x="34849" y="5973422"/>
            <a:ext cx="4389785" cy="892833"/>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1" name="图片 10"/>
          <p:cNvPicPr>
            <a:picLocks noChangeAspect="1"/>
          </p:cNvPicPr>
          <p:nvPr userDrawn="1">
            <p:custDataLst>
              <p:tags r:id="rId2"/>
            </p:custDataLst>
          </p:nvPr>
        </p:nvPicPr>
        <p:blipFill rotWithShape="1">
          <a:blip r:embed="rId10"/>
          <a:srcRect/>
          <a:stretch>
            <a:fillRect/>
          </a:stretch>
        </p:blipFill>
        <p:spPr>
          <a:xfrm>
            <a:off x="9810949" y="-2851"/>
            <a:ext cx="2079251" cy="1346035"/>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rotWithShape="1">
          <a:blip r:embed="rId10"/>
          <a:srcRect/>
          <a:stretch>
            <a:fillRect/>
          </a:stretch>
        </p:blipFill>
        <p:spPr>
          <a:xfrm>
            <a:off x="322824" y="-7018"/>
            <a:ext cx="2079251" cy="1346035"/>
          </a:xfrm>
          <a:prstGeom prst="rect">
            <a:avLst/>
          </a:prstGeom>
        </p:spPr>
      </p:pic>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2" name="图片 11"/>
          <p:cNvPicPr>
            <a:picLocks noChangeAspect="1"/>
          </p:cNvPicPr>
          <p:nvPr userDrawn="1">
            <p:custDataLst>
              <p:tags r:id="rId2"/>
            </p:custDataLst>
          </p:nvPr>
        </p:nvPicPr>
        <p:blipFill rotWithShape="1">
          <a:blip r:embed="rId12"/>
          <a:srcRect/>
          <a:stretch>
            <a:fillRect/>
          </a:stretch>
        </p:blipFill>
        <p:spPr>
          <a:xfrm flipH="1">
            <a:off x="10277124" y="0"/>
            <a:ext cx="1914876" cy="1868993"/>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2"/>
            </p:custDataLst>
          </p:nvPr>
        </p:nvPicPr>
        <p:blipFill rotWithShape="1">
          <a:blip r:embed="rId10"/>
          <a:srcRect/>
          <a:stretch>
            <a:fillRect/>
          </a:stretch>
        </p:blipFill>
        <p:spPr>
          <a:xfrm>
            <a:off x="3818255" y="5154930"/>
            <a:ext cx="8373745" cy="1703070"/>
          </a:xfrm>
          <a:prstGeom prst="rect">
            <a:avLst/>
          </a:prstGeom>
        </p:spPr>
      </p:pic>
      <p:pic>
        <p:nvPicPr>
          <p:cNvPr id="9" name="图片 8"/>
          <p:cNvPicPr>
            <a:picLocks noChangeAspect="1"/>
          </p:cNvPicPr>
          <p:nvPr userDrawn="1">
            <p:custDataLst>
              <p:tags r:id="rId3"/>
            </p:custDataLst>
          </p:nvPr>
        </p:nvPicPr>
        <p:blipFill rotWithShape="1">
          <a:blip r:embed="rId11"/>
          <a:srcRect/>
          <a:stretch>
            <a:fillRect/>
          </a:stretch>
        </p:blipFill>
        <p:spPr>
          <a:xfrm>
            <a:off x="0" y="0"/>
            <a:ext cx="2170430" cy="211836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0" y="0"/>
            <a:ext cx="12192000" cy="6858000"/>
            <a:chOff x="0" y="0"/>
            <a:chExt cx="12192000" cy="6858000"/>
          </a:xfrm>
        </p:grpSpPr>
        <p:sp>
          <p:nvSpPr>
            <p:cNvPr id="8" name="矩形 7"/>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2023/7/30</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10" name="任意多边形: 形状 9"/>
          <p:cNvSpPr/>
          <p:nvPr userDrawn="1">
            <p:custDataLst>
              <p:tags r:id="rId5"/>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6"/>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0" y="0"/>
            <a:ext cx="12192000" cy="6858000"/>
            <a:chOff x="0" y="0"/>
            <a:chExt cx="12192000" cy="6858000"/>
          </a:xfrm>
        </p:grpSpPr>
        <p:sp>
          <p:nvSpPr>
            <p:cNvPr id="8" name="矩形 7"/>
            <p:cNvSpPr/>
            <p:nvPr>
              <p:custDataLst>
                <p:tags r:id="rId6"/>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7"/>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8"/>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9"/>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2"/>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userDrawn="1">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userDrawn="1">
            <p:ph type="ftr" sz="quarter" idx="11"/>
            <p:custDataLst>
              <p:tags r:id="rId4"/>
            </p:custDataLst>
          </p:nvPr>
        </p:nvSpPr>
        <p:spPr/>
        <p:txBody>
          <a:bodyPr/>
          <a:lstStyle/>
          <a:p>
            <a:endParaRPr lang="zh-CN" altLang="en-US"/>
          </a:p>
        </p:txBody>
      </p:sp>
      <p:sp>
        <p:nvSpPr>
          <p:cNvPr id="6" name="灯片编号占位符 5"/>
          <p:cNvSpPr>
            <a:spLocks noGrp="1"/>
          </p:cNvSpPr>
          <p:nvPr userDrawn="1">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10"/>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0" y="0"/>
            <a:ext cx="12192000" cy="6858000"/>
            <a:chOff x="0" y="0"/>
            <a:chExt cx="12192000" cy="6858000"/>
          </a:xfrm>
        </p:grpSpPr>
        <p:sp>
          <p:nvSpPr>
            <p:cNvPr id="7" name="矩形 6"/>
            <p:cNvSpPr/>
            <p:nvPr>
              <p:custDataLst>
                <p:tags r:id="rId6"/>
              </p:custDataLst>
            </p:nvPr>
          </p:nvSpPr>
          <p:spPr>
            <a:xfrm>
              <a:off x="0" y="0"/>
              <a:ext cx="12192000" cy="6858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0"/>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2023/7/30</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7"/>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6"/>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4" name="文本占位符 13"/>
          <p:cNvSpPr>
            <a:spLocks noGrp="1"/>
          </p:cNvSpPr>
          <p:nvPr>
            <p:ph type="body" sz="quarter" idx="13" hasCustomPrompt="1"/>
            <p:custDataLst>
              <p:tags r:id="rId6"/>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grpSp>
        <p:nvGrpSpPr>
          <p:cNvPr id="21" name="组合 20"/>
          <p:cNvGrpSpPr/>
          <p:nvPr userDrawn="1">
            <p:custDataLst>
              <p:tags r:id="rId4"/>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5"/>
            </p:custDataLst>
          </p:nvPr>
        </p:nvSpPr>
        <p:spPr/>
        <p:txBody>
          <a:bodyPr>
            <a:normAutofit/>
          </a:bodyPr>
          <a:lstStyle/>
          <a:p>
            <a:r>
              <a:rPr lang="zh-CN" altLang="en-US"/>
              <a:t>单击此处编辑母版标题样式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2"/>
            </p:custDataLst>
          </p:nvPr>
        </p:nvPicPr>
        <p:blipFill>
          <a:blip r:embed="rId9"/>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2"/>
            </p:custDataLst>
          </p:nvPr>
        </p:nvPicPr>
        <p:blipFill>
          <a:blip r:embed="rId10"/>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2"/>
            </p:custDataLst>
          </p:nvPr>
        </p:nvGrpSpPr>
        <p:grpSpPr>
          <a:xfrm>
            <a:off x="10955020" y="211455"/>
            <a:ext cx="889635" cy="1174750"/>
            <a:chOff x="17252" y="333"/>
            <a:chExt cx="1401" cy="1850"/>
          </a:xfrm>
        </p:grpSpPr>
        <p:sp>
          <p:nvSpPr>
            <p:cNvPr id="12" name="Shape 209"/>
            <p:cNvSpPr/>
            <p:nvPr userDrawn="1">
              <p:custDataLst>
                <p:tags r:id="rId9"/>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10"/>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2"/>
            </p:custDataLst>
          </p:nvPr>
        </p:nvGrpSpPr>
        <p:grpSpPr>
          <a:xfrm>
            <a:off x="11032164" y="5582927"/>
            <a:ext cx="851136" cy="1210945"/>
            <a:chOff x="1289955" y="1628061"/>
            <a:chExt cx="3941631" cy="5174701"/>
          </a:xfrm>
        </p:grpSpPr>
        <p:sp>
          <p:nvSpPr>
            <p:cNvPr id="22" name="Shape 209"/>
            <p:cNvSpPr/>
            <p:nvPr>
              <p:custDataLst>
                <p:tags r:id="rId9"/>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10"/>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11"/>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12"/>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3"/>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4"/>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5"/>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6"/>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7"/>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9790430" y="5666740"/>
            <a:ext cx="2177415" cy="1131570"/>
            <a:chOff x="15418" y="8924"/>
            <a:chExt cx="3429" cy="1782"/>
          </a:xfrm>
        </p:grpSpPr>
        <p:pic>
          <p:nvPicPr>
            <p:cNvPr id="48" name="图片 47"/>
            <p:cNvPicPr>
              <a:picLocks noChangeAspect="1"/>
            </p:cNvPicPr>
            <p:nvPr userDrawn="1">
              <p:custDataLst>
                <p:tags r:id="rId11"/>
              </p:custDataLst>
            </p:nvPr>
          </p:nvPicPr>
          <p:blipFill rotWithShape="1">
            <a:blip r:embed="rId16"/>
            <a:srcRect/>
            <a:stretch>
              <a:fillRect/>
            </a:stretch>
          </p:blipFill>
          <p:spPr>
            <a:xfrm>
              <a:off x="16181" y="9090"/>
              <a:ext cx="759" cy="877"/>
            </a:xfrm>
            <a:prstGeom prst="rect">
              <a:avLst/>
            </a:prstGeom>
          </p:spPr>
        </p:pic>
        <p:sp>
          <p:nvSpPr>
            <p:cNvPr id="54" name="Freeform 5"/>
            <p:cNvSpPr>
              <a:spLocks noEditPoints="1"/>
            </p:cNvSpPr>
            <p:nvPr userDrawn="1">
              <p:custDataLst>
                <p:tags r:id="rId12"/>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13"/>
              </p:custDataLst>
            </p:nvPr>
          </p:nvPicPr>
          <p:blipFill rotWithShape="1">
            <a:blip r:embed="rId17"/>
            <a:srcRect/>
            <a:stretch>
              <a:fillRect/>
            </a:stretch>
          </p:blipFill>
          <p:spPr>
            <a:xfrm>
              <a:off x="17168" y="9660"/>
              <a:ext cx="756" cy="682"/>
            </a:xfrm>
            <a:prstGeom prst="rect">
              <a:avLst/>
            </a:prstGeom>
          </p:spPr>
        </p:pic>
        <p:sp>
          <p:nvSpPr>
            <p:cNvPr id="87" name="Freeform 56"/>
            <p:cNvSpPr>
              <a:spLocks noEditPoints="1"/>
            </p:cNvSpPr>
            <p:nvPr userDrawn="1">
              <p:custDataLst>
                <p:tags r:id="rId14"/>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2"/>
            </p:custDataLst>
          </p:nvPr>
        </p:nvPicPr>
        <p:blipFill rotWithShape="1">
          <a:blip r:embed="rId12"/>
          <a:srcRect/>
          <a:stretch>
            <a:fillRect/>
          </a:stretch>
        </p:blipFill>
        <p:spPr>
          <a:xfrm>
            <a:off x="882015" y="194310"/>
            <a:ext cx="817880" cy="946150"/>
          </a:xfrm>
          <a:prstGeom prst="rect">
            <a:avLst/>
          </a:prstGeom>
        </p:spPr>
      </p:pic>
      <p:sp>
        <p:nvSpPr>
          <p:cNvPr id="53" name="Freeform 5"/>
          <p:cNvSpPr>
            <a:spLocks noEditPoints="1"/>
          </p:cNvSpPr>
          <p:nvPr userDrawn="1">
            <p:custDataLst>
              <p:tags r:id="rId3"/>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4"/>
            </p:custDataLst>
          </p:nvPr>
        </p:nvPicPr>
        <p:blipFill rotWithShape="1">
          <a:blip r:embed="rId13"/>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5"/>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6"/>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t>2023/7/30</a:t>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6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6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67.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204.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20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20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207.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206.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2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ags" Target="../tags/tag34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ags" Target="../tags/tag35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ags" Target="../tags/tag34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ags" Target="../tags/tag35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ags" Target="../tags/tag350.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ags" Target="../tags/tag3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2023/7/30</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05.xml"/><Relationship Id="rId1" Type="http://schemas.openxmlformats.org/officeDocument/2006/relationships/tags" Target="../tags/tag504.xml"/></Relationships>
</file>

<file path=ppt/slides/_rels/slide10.xml.rels><?xml version="1.0" encoding="UTF-8" standalone="yes"?>
<Relationships xmlns="http://schemas.openxmlformats.org/package/2006/relationships"><Relationship Id="rId8" Type="http://schemas.openxmlformats.org/officeDocument/2006/relationships/tags" Target="../tags/tag646.xml"/><Relationship Id="rId13" Type="http://schemas.openxmlformats.org/officeDocument/2006/relationships/tags" Target="../tags/tag651.xml"/><Relationship Id="rId18" Type="http://schemas.openxmlformats.org/officeDocument/2006/relationships/slideLayout" Target="../slideLayouts/slideLayout18.xml"/><Relationship Id="rId3" Type="http://schemas.openxmlformats.org/officeDocument/2006/relationships/tags" Target="../tags/tag641.xml"/><Relationship Id="rId21" Type="http://schemas.openxmlformats.org/officeDocument/2006/relationships/image" Target="../media/image3.png"/><Relationship Id="rId7" Type="http://schemas.openxmlformats.org/officeDocument/2006/relationships/tags" Target="../tags/tag645.xml"/><Relationship Id="rId12" Type="http://schemas.openxmlformats.org/officeDocument/2006/relationships/tags" Target="../tags/tag650.xml"/><Relationship Id="rId17" Type="http://schemas.openxmlformats.org/officeDocument/2006/relationships/tags" Target="../tags/tag655.xml"/><Relationship Id="rId2" Type="http://schemas.openxmlformats.org/officeDocument/2006/relationships/tags" Target="../tags/tag640.xml"/><Relationship Id="rId16" Type="http://schemas.openxmlformats.org/officeDocument/2006/relationships/tags" Target="../tags/tag654.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639.xml"/><Relationship Id="rId6" Type="http://schemas.openxmlformats.org/officeDocument/2006/relationships/tags" Target="../tags/tag644.xml"/><Relationship Id="rId11" Type="http://schemas.openxmlformats.org/officeDocument/2006/relationships/tags" Target="../tags/tag649.xml"/><Relationship Id="rId5" Type="http://schemas.openxmlformats.org/officeDocument/2006/relationships/tags" Target="../tags/tag643.xml"/><Relationship Id="rId15" Type="http://schemas.openxmlformats.org/officeDocument/2006/relationships/tags" Target="../tags/tag653.xml"/><Relationship Id="rId10" Type="http://schemas.openxmlformats.org/officeDocument/2006/relationships/tags" Target="../tags/tag648.xml"/><Relationship Id="rId19" Type="http://schemas.openxmlformats.org/officeDocument/2006/relationships/image" Target="../media/image2.png"/><Relationship Id="rId4" Type="http://schemas.openxmlformats.org/officeDocument/2006/relationships/tags" Target="../tags/tag642.xml"/><Relationship Id="rId9" Type="http://schemas.openxmlformats.org/officeDocument/2006/relationships/tags" Target="../tags/tag647.xml"/><Relationship Id="rId14" Type="http://schemas.openxmlformats.org/officeDocument/2006/relationships/tags" Target="../tags/tag652.xml"/><Relationship Id="rId22" Type="http://schemas.openxmlformats.org/officeDocument/2006/relationships/image" Target="file:///C:\Users\1V994W2\PycharmProjects\PPT_Background_Generation/pic_temp/1_pic_quater_right_up.png" TargetMode="External"/></Relationships>
</file>

<file path=ppt/slides/_rels/slide11.xml.rels><?xml version="1.0" encoding="UTF-8" standalone="yes"?>
<Relationships xmlns="http://schemas.openxmlformats.org/package/2006/relationships"><Relationship Id="rId8" Type="http://schemas.openxmlformats.org/officeDocument/2006/relationships/tags" Target="../tags/tag663.xml"/><Relationship Id="rId13" Type="http://schemas.openxmlformats.org/officeDocument/2006/relationships/tags" Target="../tags/tag668.xml"/><Relationship Id="rId18" Type="http://schemas.openxmlformats.org/officeDocument/2006/relationships/slideLayout" Target="../slideLayouts/slideLayout18.xml"/><Relationship Id="rId26" Type="http://schemas.openxmlformats.org/officeDocument/2006/relationships/image" Target="../media/image37.svg"/><Relationship Id="rId3" Type="http://schemas.openxmlformats.org/officeDocument/2006/relationships/tags" Target="../tags/tag658.xml"/><Relationship Id="rId21" Type="http://schemas.openxmlformats.org/officeDocument/2006/relationships/image" Target="../media/image3.png"/><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image" Target="../media/image36.png"/><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image" Target="../media/image35.svg"/><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image" Target="../media/image34.png"/><Relationship Id="rId10" Type="http://schemas.openxmlformats.org/officeDocument/2006/relationships/tags" Target="../tags/tag665.xml"/><Relationship Id="rId19" Type="http://schemas.openxmlformats.org/officeDocument/2006/relationships/image" Target="../media/image2.png"/><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image" Target="file:///C:\Users\1V994W2\PycharmProjects\PPT_Background_Generation/pic_temp/1_pic_quater_right_up.png" TargetMode="External"/></Relationships>
</file>

<file path=ppt/slides/_rels/slide12.xml.rels><?xml version="1.0" encoding="UTF-8" standalone="yes"?>
<Relationships xmlns="http://schemas.openxmlformats.org/package/2006/relationships"><Relationship Id="rId8" Type="http://schemas.openxmlformats.org/officeDocument/2006/relationships/tags" Target="../tags/tag680.xml"/><Relationship Id="rId13" Type="http://schemas.openxmlformats.org/officeDocument/2006/relationships/tags" Target="../tags/tag685.xml"/><Relationship Id="rId18" Type="http://schemas.openxmlformats.org/officeDocument/2006/relationships/slideLayout" Target="../slideLayouts/slideLayout18.xml"/><Relationship Id="rId3" Type="http://schemas.openxmlformats.org/officeDocument/2006/relationships/tags" Target="../tags/tag675.xml"/><Relationship Id="rId21" Type="http://schemas.openxmlformats.org/officeDocument/2006/relationships/image" Target="../media/image3.png"/><Relationship Id="rId7" Type="http://schemas.openxmlformats.org/officeDocument/2006/relationships/tags" Target="../tags/tag679.xml"/><Relationship Id="rId12" Type="http://schemas.openxmlformats.org/officeDocument/2006/relationships/tags" Target="../tags/tag684.xml"/><Relationship Id="rId17" Type="http://schemas.openxmlformats.org/officeDocument/2006/relationships/tags" Target="../tags/tag689.xml"/><Relationship Id="rId2" Type="http://schemas.openxmlformats.org/officeDocument/2006/relationships/tags" Target="../tags/tag674.xml"/><Relationship Id="rId16" Type="http://schemas.openxmlformats.org/officeDocument/2006/relationships/tags" Target="../tags/tag688.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tags" Target="../tags/tag683.xml"/><Relationship Id="rId24" Type="http://schemas.openxmlformats.org/officeDocument/2006/relationships/image" Target="../media/image39.png"/><Relationship Id="rId5" Type="http://schemas.openxmlformats.org/officeDocument/2006/relationships/tags" Target="../tags/tag677.xml"/><Relationship Id="rId15" Type="http://schemas.openxmlformats.org/officeDocument/2006/relationships/tags" Target="../tags/tag687.xml"/><Relationship Id="rId23" Type="http://schemas.openxmlformats.org/officeDocument/2006/relationships/image" Target="../media/image38.png"/><Relationship Id="rId10" Type="http://schemas.openxmlformats.org/officeDocument/2006/relationships/tags" Target="../tags/tag682.xml"/><Relationship Id="rId19" Type="http://schemas.openxmlformats.org/officeDocument/2006/relationships/image" Target="../media/image2.png"/><Relationship Id="rId4" Type="http://schemas.openxmlformats.org/officeDocument/2006/relationships/tags" Target="../tags/tag676.xml"/><Relationship Id="rId9" Type="http://schemas.openxmlformats.org/officeDocument/2006/relationships/tags" Target="../tags/tag681.xml"/><Relationship Id="rId14" Type="http://schemas.openxmlformats.org/officeDocument/2006/relationships/tags" Target="../tags/tag686.xml"/><Relationship Id="rId22" Type="http://schemas.openxmlformats.org/officeDocument/2006/relationships/image" Target="file:///C:\Users\1V994W2\PycharmProjects\PPT_Background_Generation/pic_temp/1_pic_quater_right_up.png" TargetMode="External"/></Relationships>
</file>

<file path=ppt/slides/_rels/slide13.xml.rels><?xml version="1.0" encoding="UTF-8" standalone="yes"?>
<Relationships xmlns="http://schemas.openxmlformats.org/package/2006/relationships"><Relationship Id="rId8" Type="http://schemas.openxmlformats.org/officeDocument/2006/relationships/tags" Target="../tags/tag697.xml"/><Relationship Id="rId13" Type="http://schemas.openxmlformats.org/officeDocument/2006/relationships/tags" Target="../tags/tag702.xml"/><Relationship Id="rId18" Type="http://schemas.openxmlformats.org/officeDocument/2006/relationships/image" Target="../media/image2.png"/><Relationship Id="rId3" Type="http://schemas.openxmlformats.org/officeDocument/2006/relationships/tags" Target="../tags/tag692.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696.xml"/><Relationship Id="rId12" Type="http://schemas.openxmlformats.org/officeDocument/2006/relationships/tags" Target="../tags/tag701.xml"/><Relationship Id="rId17" Type="http://schemas.openxmlformats.org/officeDocument/2006/relationships/slideLayout" Target="../slideLayouts/slideLayout18.xml"/><Relationship Id="rId2" Type="http://schemas.openxmlformats.org/officeDocument/2006/relationships/tags" Target="../tags/tag691.xml"/><Relationship Id="rId16" Type="http://schemas.openxmlformats.org/officeDocument/2006/relationships/tags" Target="../tags/tag705.xml"/><Relationship Id="rId20" Type="http://schemas.openxmlformats.org/officeDocument/2006/relationships/image" Target="../media/image3.png"/><Relationship Id="rId1" Type="http://schemas.openxmlformats.org/officeDocument/2006/relationships/tags" Target="../tags/tag690.xml"/><Relationship Id="rId6" Type="http://schemas.openxmlformats.org/officeDocument/2006/relationships/tags" Target="../tags/tag695.xml"/><Relationship Id="rId11" Type="http://schemas.openxmlformats.org/officeDocument/2006/relationships/tags" Target="../tags/tag700.xml"/><Relationship Id="rId5" Type="http://schemas.openxmlformats.org/officeDocument/2006/relationships/tags" Target="../tags/tag694.xml"/><Relationship Id="rId15" Type="http://schemas.openxmlformats.org/officeDocument/2006/relationships/tags" Target="../tags/tag704.xml"/><Relationship Id="rId10" Type="http://schemas.openxmlformats.org/officeDocument/2006/relationships/tags" Target="../tags/tag699.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93.xml"/><Relationship Id="rId9" Type="http://schemas.openxmlformats.org/officeDocument/2006/relationships/tags" Target="../tags/tag698.xml"/><Relationship Id="rId14" Type="http://schemas.openxmlformats.org/officeDocument/2006/relationships/tags" Target="../tags/tag703.xml"/><Relationship Id="rId22"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tags" Target="../tags/tag718.xml"/><Relationship Id="rId18" Type="http://schemas.openxmlformats.org/officeDocument/2006/relationships/image" Target="../media/image2.png"/><Relationship Id="rId3" Type="http://schemas.openxmlformats.org/officeDocument/2006/relationships/tags" Target="../tags/tag708.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slideLayout" Target="../slideLayouts/slideLayout18.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image" Target="../media/image3.png"/><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5" Type="http://schemas.openxmlformats.org/officeDocument/2006/relationships/tags" Target="../tags/tag710.xml"/><Relationship Id="rId15" Type="http://schemas.openxmlformats.org/officeDocument/2006/relationships/tags" Target="../tags/tag720.xml"/><Relationship Id="rId10" Type="http://schemas.openxmlformats.org/officeDocument/2006/relationships/tags" Target="../tags/tag715.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tags" Target="../tags/tag729.xml"/><Relationship Id="rId13" Type="http://schemas.openxmlformats.org/officeDocument/2006/relationships/tags" Target="../tags/tag734.xml"/><Relationship Id="rId18" Type="http://schemas.openxmlformats.org/officeDocument/2006/relationships/image" Target="../media/image2.png"/><Relationship Id="rId3" Type="http://schemas.openxmlformats.org/officeDocument/2006/relationships/tags" Target="../tags/tag724.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28.xml"/><Relationship Id="rId12" Type="http://schemas.openxmlformats.org/officeDocument/2006/relationships/tags" Target="../tags/tag733.xml"/><Relationship Id="rId17" Type="http://schemas.openxmlformats.org/officeDocument/2006/relationships/slideLayout" Target="../slideLayouts/slideLayout18.xml"/><Relationship Id="rId2" Type="http://schemas.openxmlformats.org/officeDocument/2006/relationships/tags" Target="../tags/tag723.xml"/><Relationship Id="rId16" Type="http://schemas.openxmlformats.org/officeDocument/2006/relationships/tags" Target="../tags/tag737.xml"/><Relationship Id="rId20" Type="http://schemas.openxmlformats.org/officeDocument/2006/relationships/image" Target="../media/image3.png"/><Relationship Id="rId1" Type="http://schemas.openxmlformats.org/officeDocument/2006/relationships/tags" Target="../tags/tag722.xml"/><Relationship Id="rId6" Type="http://schemas.openxmlformats.org/officeDocument/2006/relationships/tags" Target="../tags/tag727.xml"/><Relationship Id="rId11" Type="http://schemas.openxmlformats.org/officeDocument/2006/relationships/tags" Target="../tags/tag732.xml"/><Relationship Id="rId5" Type="http://schemas.openxmlformats.org/officeDocument/2006/relationships/tags" Target="../tags/tag726.xml"/><Relationship Id="rId15" Type="http://schemas.openxmlformats.org/officeDocument/2006/relationships/tags" Target="../tags/tag736.xml"/><Relationship Id="rId10" Type="http://schemas.openxmlformats.org/officeDocument/2006/relationships/tags" Target="../tags/tag731.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25.xml"/><Relationship Id="rId9" Type="http://schemas.openxmlformats.org/officeDocument/2006/relationships/tags" Target="../tags/tag730.xml"/><Relationship Id="rId14" Type="http://schemas.openxmlformats.org/officeDocument/2006/relationships/tags" Target="../tags/tag735.xml"/></Relationships>
</file>

<file path=ppt/slides/_rels/slide16.xml.rels><?xml version="1.0" encoding="UTF-8" standalone="yes"?>
<Relationships xmlns="http://schemas.openxmlformats.org/package/2006/relationships"><Relationship Id="rId8" Type="http://schemas.openxmlformats.org/officeDocument/2006/relationships/tags" Target="../tags/tag745.xml"/><Relationship Id="rId13" Type="http://schemas.openxmlformats.org/officeDocument/2006/relationships/tags" Target="../tags/tag750.xml"/><Relationship Id="rId18" Type="http://schemas.openxmlformats.org/officeDocument/2006/relationships/image" Target="../media/image2.png"/><Relationship Id="rId3" Type="http://schemas.openxmlformats.org/officeDocument/2006/relationships/tags" Target="../tags/tag740.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44.xml"/><Relationship Id="rId12" Type="http://schemas.openxmlformats.org/officeDocument/2006/relationships/tags" Target="../tags/tag749.xml"/><Relationship Id="rId17" Type="http://schemas.openxmlformats.org/officeDocument/2006/relationships/slideLayout" Target="../slideLayouts/slideLayout18.xml"/><Relationship Id="rId2" Type="http://schemas.openxmlformats.org/officeDocument/2006/relationships/tags" Target="../tags/tag739.xml"/><Relationship Id="rId16" Type="http://schemas.openxmlformats.org/officeDocument/2006/relationships/tags" Target="../tags/tag753.xml"/><Relationship Id="rId20" Type="http://schemas.openxmlformats.org/officeDocument/2006/relationships/image" Target="../media/image3.png"/><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tags" Target="../tags/tag748.xml"/><Relationship Id="rId5" Type="http://schemas.openxmlformats.org/officeDocument/2006/relationships/tags" Target="../tags/tag742.xml"/><Relationship Id="rId15" Type="http://schemas.openxmlformats.org/officeDocument/2006/relationships/tags" Target="../tags/tag752.xml"/><Relationship Id="rId10" Type="http://schemas.openxmlformats.org/officeDocument/2006/relationships/tags" Target="../tags/tag747.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41.xml"/><Relationship Id="rId9" Type="http://schemas.openxmlformats.org/officeDocument/2006/relationships/tags" Target="../tags/tag746.xml"/><Relationship Id="rId14" Type="http://schemas.openxmlformats.org/officeDocument/2006/relationships/tags" Target="../tags/tag751.xml"/><Relationship Id="rId22"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tags" Target="../tags/tag761.xml"/><Relationship Id="rId13" Type="http://schemas.openxmlformats.org/officeDocument/2006/relationships/tags" Target="../tags/tag766.xml"/><Relationship Id="rId18" Type="http://schemas.openxmlformats.org/officeDocument/2006/relationships/slideLayout" Target="../slideLayouts/slideLayout18.xml"/><Relationship Id="rId3" Type="http://schemas.openxmlformats.org/officeDocument/2006/relationships/tags" Target="../tags/tag756.xml"/><Relationship Id="rId21" Type="http://schemas.openxmlformats.org/officeDocument/2006/relationships/image" Target="../media/image3.png"/><Relationship Id="rId7" Type="http://schemas.openxmlformats.org/officeDocument/2006/relationships/tags" Target="../tags/tag760.xml"/><Relationship Id="rId12" Type="http://schemas.openxmlformats.org/officeDocument/2006/relationships/tags" Target="../tags/tag765.xml"/><Relationship Id="rId17" Type="http://schemas.openxmlformats.org/officeDocument/2006/relationships/tags" Target="../tags/tag770.xml"/><Relationship Id="rId2" Type="http://schemas.openxmlformats.org/officeDocument/2006/relationships/tags" Target="../tags/tag755.xml"/><Relationship Id="rId16" Type="http://schemas.openxmlformats.org/officeDocument/2006/relationships/tags" Target="../tags/tag769.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754.xml"/><Relationship Id="rId6" Type="http://schemas.openxmlformats.org/officeDocument/2006/relationships/tags" Target="../tags/tag759.xml"/><Relationship Id="rId11" Type="http://schemas.openxmlformats.org/officeDocument/2006/relationships/tags" Target="../tags/tag764.xml"/><Relationship Id="rId5" Type="http://schemas.openxmlformats.org/officeDocument/2006/relationships/tags" Target="../tags/tag758.xml"/><Relationship Id="rId15" Type="http://schemas.openxmlformats.org/officeDocument/2006/relationships/tags" Target="../tags/tag768.xml"/><Relationship Id="rId23" Type="http://schemas.openxmlformats.org/officeDocument/2006/relationships/image" Target="../media/image42.png"/><Relationship Id="rId10" Type="http://schemas.openxmlformats.org/officeDocument/2006/relationships/tags" Target="../tags/tag763.xml"/><Relationship Id="rId19" Type="http://schemas.openxmlformats.org/officeDocument/2006/relationships/image" Target="../media/image2.png"/><Relationship Id="rId4" Type="http://schemas.openxmlformats.org/officeDocument/2006/relationships/tags" Target="../tags/tag757.xml"/><Relationship Id="rId9" Type="http://schemas.openxmlformats.org/officeDocument/2006/relationships/tags" Target="../tags/tag762.xml"/><Relationship Id="rId14" Type="http://schemas.openxmlformats.org/officeDocument/2006/relationships/tags" Target="../tags/tag767.xml"/><Relationship Id="rId22" Type="http://schemas.openxmlformats.org/officeDocument/2006/relationships/image" Target="file:///C:\Users\1V994W2\PycharmProjects\PPT_Background_Generation/pic_temp/1_pic_quater_right_up.png" TargetMode="External"/></Relationships>
</file>

<file path=ppt/slides/_rels/slide18.xml.rels><?xml version="1.0" encoding="UTF-8" standalone="yes"?>
<Relationships xmlns="http://schemas.openxmlformats.org/package/2006/relationships"><Relationship Id="rId8" Type="http://schemas.openxmlformats.org/officeDocument/2006/relationships/tags" Target="../tags/tag778.xml"/><Relationship Id="rId13" Type="http://schemas.openxmlformats.org/officeDocument/2006/relationships/tags" Target="../tags/tag783.xml"/><Relationship Id="rId18" Type="http://schemas.openxmlformats.org/officeDocument/2006/relationships/slideLayout" Target="../slideLayouts/slideLayout18.xml"/><Relationship Id="rId3" Type="http://schemas.openxmlformats.org/officeDocument/2006/relationships/tags" Target="../tags/tag773.xml"/><Relationship Id="rId21" Type="http://schemas.openxmlformats.org/officeDocument/2006/relationships/image" Target="../media/image3.png"/><Relationship Id="rId7" Type="http://schemas.openxmlformats.org/officeDocument/2006/relationships/tags" Target="../tags/tag777.xml"/><Relationship Id="rId12" Type="http://schemas.openxmlformats.org/officeDocument/2006/relationships/tags" Target="../tags/tag782.xml"/><Relationship Id="rId17" Type="http://schemas.openxmlformats.org/officeDocument/2006/relationships/tags" Target="../tags/tag787.xml"/><Relationship Id="rId2" Type="http://schemas.openxmlformats.org/officeDocument/2006/relationships/tags" Target="../tags/tag772.xml"/><Relationship Id="rId16" Type="http://schemas.openxmlformats.org/officeDocument/2006/relationships/tags" Target="../tags/tag786.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771.xml"/><Relationship Id="rId6" Type="http://schemas.openxmlformats.org/officeDocument/2006/relationships/tags" Target="../tags/tag776.xml"/><Relationship Id="rId11" Type="http://schemas.openxmlformats.org/officeDocument/2006/relationships/tags" Target="../tags/tag781.xml"/><Relationship Id="rId5" Type="http://schemas.openxmlformats.org/officeDocument/2006/relationships/tags" Target="../tags/tag775.xml"/><Relationship Id="rId15" Type="http://schemas.openxmlformats.org/officeDocument/2006/relationships/tags" Target="../tags/tag785.xml"/><Relationship Id="rId10" Type="http://schemas.openxmlformats.org/officeDocument/2006/relationships/tags" Target="../tags/tag780.xml"/><Relationship Id="rId19" Type="http://schemas.openxmlformats.org/officeDocument/2006/relationships/image" Target="../media/image2.png"/><Relationship Id="rId4" Type="http://schemas.openxmlformats.org/officeDocument/2006/relationships/tags" Target="../tags/tag774.xml"/><Relationship Id="rId9" Type="http://schemas.openxmlformats.org/officeDocument/2006/relationships/tags" Target="../tags/tag779.xml"/><Relationship Id="rId14" Type="http://schemas.openxmlformats.org/officeDocument/2006/relationships/tags" Target="../tags/tag784.xml"/><Relationship Id="rId22" Type="http://schemas.openxmlformats.org/officeDocument/2006/relationships/image" Target="file:///C:\Users\1V994W2\PycharmProjects\PPT_Background_Generation/pic_temp/1_pic_quater_right_up.png" TargetMode="External"/></Relationships>
</file>

<file path=ppt/slides/_rels/slide19.xml.rels><?xml version="1.0" encoding="UTF-8" standalone="yes"?>
<Relationships xmlns="http://schemas.openxmlformats.org/package/2006/relationships"><Relationship Id="rId8" Type="http://schemas.openxmlformats.org/officeDocument/2006/relationships/tags" Target="../tags/tag795.xml"/><Relationship Id="rId13" Type="http://schemas.openxmlformats.org/officeDocument/2006/relationships/tags" Target="../tags/tag800.xml"/><Relationship Id="rId18" Type="http://schemas.openxmlformats.org/officeDocument/2006/relationships/image" Target="../media/image2.png"/><Relationship Id="rId3" Type="http://schemas.openxmlformats.org/officeDocument/2006/relationships/tags" Target="../tags/tag790.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794.xml"/><Relationship Id="rId12" Type="http://schemas.openxmlformats.org/officeDocument/2006/relationships/tags" Target="../tags/tag799.xml"/><Relationship Id="rId17" Type="http://schemas.openxmlformats.org/officeDocument/2006/relationships/slideLayout" Target="../slideLayouts/slideLayout18.xml"/><Relationship Id="rId2" Type="http://schemas.openxmlformats.org/officeDocument/2006/relationships/tags" Target="../tags/tag789.xml"/><Relationship Id="rId16" Type="http://schemas.openxmlformats.org/officeDocument/2006/relationships/tags" Target="../tags/tag803.xml"/><Relationship Id="rId20" Type="http://schemas.openxmlformats.org/officeDocument/2006/relationships/image" Target="../media/image3.png"/><Relationship Id="rId1" Type="http://schemas.openxmlformats.org/officeDocument/2006/relationships/tags" Target="../tags/tag788.xml"/><Relationship Id="rId6" Type="http://schemas.openxmlformats.org/officeDocument/2006/relationships/tags" Target="../tags/tag793.xml"/><Relationship Id="rId11" Type="http://schemas.openxmlformats.org/officeDocument/2006/relationships/tags" Target="../tags/tag798.xml"/><Relationship Id="rId5" Type="http://schemas.openxmlformats.org/officeDocument/2006/relationships/tags" Target="../tags/tag792.xml"/><Relationship Id="rId15" Type="http://schemas.openxmlformats.org/officeDocument/2006/relationships/tags" Target="../tags/tag802.xml"/><Relationship Id="rId10" Type="http://schemas.openxmlformats.org/officeDocument/2006/relationships/tags" Target="../tags/tag797.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791.xml"/><Relationship Id="rId9" Type="http://schemas.openxmlformats.org/officeDocument/2006/relationships/tags" Target="../tags/tag796.xml"/><Relationship Id="rId14" Type="http://schemas.openxmlformats.org/officeDocument/2006/relationships/tags" Target="../tags/tag801.xml"/></Relationships>
</file>

<file path=ppt/slides/_rels/slide2.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tags" Target="../tags/tag518.xml"/><Relationship Id="rId18" Type="http://schemas.openxmlformats.org/officeDocument/2006/relationships/tags" Target="../tags/tag523.xml"/><Relationship Id="rId26" Type="http://schemas.openxmlformats.org/officeDocument/2006/relationships/tags" Target="../tags/tag531.xml"/><Relationship Id="rId3" Type="http://schemas.openxmlformats.org/officeDocument/2006/relationships/tags" Target="../tags/tag508.xml"/><Relationship Id="rId21" Type="http://schemas.openxmlformats.org/officeDocument/2006/relationships/tags" Target="../tags/tag526.xml"/><Relationship Id="rId7" Type="http://schemas.openxmlformats.org/officeDocument/2006/relationships/tags" Target="../tags/tag512.xml"/><Relationship Id="rId12" Type="http://schemas.openxmlformats.org/officeDocument/2006/relationships/tags" Target="../tags/tag517.xml"/><Relationship Id="rId17" Type="http://schemas.openxmlformats.org/officeDocument/2006/relationships/tags" Target="../tags/tag522.xml"/><Relationship Id="rId25" Type="http://schemas.openxmlformats.org/officeDocument/2006/relationships/tags" Target="../tags/tag530.xml"/><Relationship Id="rId2" Type="http://schemas.openxmlformats.org/officeDocument/2006/relationships/tags" Target="../tags/tag507.xml"/><Relationship Id="rId16" Type="http://schemas.openxmlformats.org/officeDocument/2006/relationships/tags" Target="../tags/tag521.xml"/><Relationship Id="rId20" Type="http://schemas.openxmlformats.org/officeDocument/2006/relationships/tags" Target="../tags/tag525.xml"/><Relationship Id="rId29" Type="http://schemas.openxmlformats.org/officeDocument/2006/relationships/image" Target="../media/image2.png"/><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24" Type="http://schemas.openxmlformats.org/officeDocument/2006/relationships/tags" Target="../tags/tag529.xml"/><Relationship Id="rId5" Type="http://schemas.openxmlformats.org/officeDocument/2006/relationships/tags" Target="../tags/tag510.xml"/><Relationship Id="rId15" Type="http://schemas.openxmlformats.org/officeDocument/2006/relationships/tags" Target="../tags/tag520.xml"/><Relationship Id="rId23" Type="http://schemas.openxmlformats.org/officeDocument/2006/relationships/tags" Target="../tags/tag528.xml"/><Relationship Id="rId28" Type="http://schemas.openxmlformats.org/officeDocument/2006/relationships/slideLayout" Target="../slideLayouts/slideLayout18.xml"/><Relationship Id="rId10" Type="http://schemas.openxmlformats.org/officeDocument/2006/relationships/tags" Target="../tags/tag515.xml"/><Relationship Id="rId19" Type="http://schemas.openxmlformats.org/officeDocument/2006/relationships/tags" Target="../tags/tag524.xml"/><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tags" Target="../tags/tag519.xml"/><Relationship Id="rId22" Type="http://schemas.openxmlformats.org/officeDocument/2006/relationships/tags" Target="../tags/tag527.xml"/><Relationship Id="rId27" Type="http://schemas.openxmlformats.org/officeDocument/2006/relationships/tags" Target="../tags/tag532.xml"/><Relationship Id="rId30" Type="http://schemas.openxmlformats.org/officeDocument/2006/relationships/image" Target="file:///C:\Users\1V994W2\PycharmProjects\PPT_Background_Generation/pic_temp/0_pic_quater_left_up.png" TargetMode="External"/></Relationships>
</file>

<file path=ppt/slides/_rels/slide20.xml.rels><?xml version="1.0" encoding="UTF-8" standalone="yes"?>
<Relationships xmlns="http://schemas.openxmlformats.org/package/2006/relationships"><Relationship Id="rId8" Type="http://schemas.openxmlformats.org/officeDocument/2006/relationships/tags" Target="../tags/tag811.xml"/><Relationship Id="rId13" Type="http://schemas.openxmlformats.org/officeDocument/2006/relationships/tags" Target="../tags/tag816.xml"/><Relationship Id="rId18" Type="http://schemas.openxmlformats.org/officeDocument/2006/relationships/image" Target="../media/image2.png"/><Relationship Id="rId3" Type="http://schemas.openxmlformats.org/officeDocument/2006/relationships/tags" Target="../tags/tag806.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810.xml"/><Relationship Id="rId12" Type="http://schemas.openxmlformats.org/officeDocument/2006/relationships/tags" Target="../tags/tag815.xml"/><Relationship Id="rId17" Type="http://schemas.openxmlformats.org/officeDocument/2006/relationships/slideLayout" Target="../slideLayouts/slideLayout18.xml"/><Relationship Id="rId2" Type="http://schemas.openxmlformats.org/officeDocument/2006/relationships/tags" Target="../tags/tag805.xml"/><Relationship Id="rId16" Type="http://schemas.openxmlformats.org/officeDocument/2006/relationships/tags" Target="../tags/tag819.xml"/><Relationship Id="rId20" Type="http://schemas.openxmlformats.org/officeDocument/2006/relationships/image" Target="../media/image3.png"/><Relationship Id="rId1" Type="http://schemas.openxmlformats.org/officeDocument/2006/relationships/tags" Target="../tags/tag804.xml"/><Relationship Id="rId6" Type="http://schemas.openxmlformats.org/officeDocument/2006/relationships/tags" Target="../tags/tag809.xml"/><Relationship Id="rId11" Type="http://schemas.openxmlformats.org/officeDocument/2006/relationships/tags" Target="../tags/tag814.xml"/><Relationship Id="rId5" Type="http://schemas.openxmlformats.org/officeDocument/2006/relationships/tags" Target="../tags/tag808.xml"/><Relationship Id="rId15" Type="http://schemas.openxmlformats.org/officeDocument/2006/relationships/tags" Target="../tags/tag818.xml"/><Relationship Id="rId10" Type="http://schemas.openxmlformats.org/officeDocument/2006/relationships/tags" Target="../tags/tag813.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07.xml"/><Relationship Id="rId9" Type="http://schemas.openxmlformats.org/officeDocument/2006/relationships/tags" Target="../tags/tag812.xml"/><Relationship Id="rId14" Type="http://schemas.openxmlformats.org/officeDocument/2006/relationships/tags" Target="../tags/tag817.xml"/><Relationship Id="rId22"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tags" Target="../tags/tag827.xml"/><Relationship Id="rId13" Type="http://schemas.openxmlformats.org/officeDocument/2006/relationships/tags" Target="../tags/tag832.xml"/><Relationship Id="rId18" Type="http://schemas.openxmlformats.org/officeDocument/2006/relationships/slideLayout" Target="../slideLayouts/slideLayout18.xml"/><Relationship Id="rId3" Type="http://schemas.openxmlformats.org/officeDocument/2006/relationships/tags" Target="../tags/tag822.xml"/><Relationship Id="rId21" Type="http://schemas.openxmlformats.org/officeDocument/2006/relationships/image" Target="../media/image3.png"/><Relationship Id="rId7" Type="http://schemas.openxmlformats.org/officeDocument/2006/relationships/tags" Target="../tags/tag82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tags" Target="../tags/tag821.xml"/><Relationship Id="rId16" Type="http://schemas.openxmlformats.org/officeDocument/2006/relationships/tags" Target="../tags/tag835.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820.xml"/><Relationship Id="rId6" Type="http://schemas.openxmlformats.org/officeDocument/2006/relationships/tags" Target="../tags/tag825.xml"/><Relationship Id="rId11" Type="http://schemas.openxmlformats.org/officeDocument/2006/relationships/tags" Target="../tags/tag830.xml"/><Relationship Id="rId5" Type="http://schemas.openxmlformats.org/officeDocument/2006/relationships/tags" Target="../tags/tag824.xml"/><Relationship Id="rId15" Type="http://schemas.openxmlformats.org/officeDocument/2006/relationships/tags" Target="../tags/tag834.xml"/><Relationship Id="rId10" Type="http://schemas.openxmlformats.org/officeDocument/2006/relationships/tags" Target="../tags/tag829.xml"/><Relationship Id="rId19" Type="http://schemas.openxmlformats.org/officeDocument/2006/relationships/image" Target="../media/image2.png"/><Relationship Id="rId4" Type="http://schemas.openxmlformats.org/officeDocument/2006/relationships/tags" Target="../tags/tag823.xml"/><Relationship Id="rId9" Type="http://schemas.openxmlformats.org/officeDocument/2006/relationships/tags" Target="../tags/tag828.xml"/><Relationship Id="rId14" Type="http://schemas.openxmlformats.org/officeDocument/2006/relationships/tags" Target="../tags/tag833.xml"/><Relationship Id="rId22" Type="http://schemas.openxmlformats.org/officeDocument/2006/relationships/image" Target="file:///C:\Users\1V994W2\PycharmProjects\PPT_Background_Generation/pic_temp/1_pic_quater_right_up.png" TargetMode="External"/></Relationships>
</file>

<file path=ppt/slides/_rels/slide22.xml.rels><?xml version="1.0" encoding="UTF-8" standalone="yes"?>
<Relationships xmlns="http://schemas.openxmlformats.org/package/2006/relationships"><Relationship Id="rId8" Type="http://schemas.openxmlformats.org/officeDocument/2006/relationships/tags" Target="../tags/tag844.xml"/><Relationship Id="rId13" Type="http://schemas.openxmlformats.org/officeDocument/2006/relationships/tags" Target="../tags/tag849.xml"/><Relationship Id="rId18" Type="http://schemas.openxmlformats.org/officeDocument/2006/relationships/slideLayout" Target="../slideLayouts/slideLayout18.xml"/><Relationship Id="rId3" Type="http://schemas.openxmlformats.org/officeDocument/2006/relationships/tags" Target="../tags/tag839.xml"/><Relationship Id="rId21" Type="http://schemas.openxmlformats.org/officeDocument/2006/relationships/image" Target="../media/image3.png"/><Relationship Id="rId7" Type="http://schemas.openxmlformats.org/officeDocument/2006/relationships/tags" Target="../tags/tag843.xml"/><Relationship Id="rId12" Type="http://schemas.openxmlformats.org/officeDocument/2006/relationships/tags" Target="../tags/tag848.xml"/><Relationship Id="rId17" Type="http://schemas.openxmlformats.org/officeDocument/2006/relationships/tags" Target="../tags/tag853.xml"/><Relationship Id="rId2" Type="http://schemas.openxmlformats.org/officeDocument/2006/relationships/tags" Target="../tags/tag838.xml"/><Relationship Id="rId16" Type="http://schemas.openxmlformats.org/officeDocument/2006/relationships/tags" Target="../tags/tag852.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837.xml"/><Relationship Id="rId6" Type="http://schemas.openxmlformats.org/officeDocument/2006/relationships/tags" Target="../tags/tag842.xml"/><Relationship Id="rId11" Type="http://schemas.openxmlformats.org/officeDocument/2006/relationships/tags" Target="../tags/tag847.xml"/><Relationship Id="rId5" Type="http://schemas.openxmlformats.org/officeDocument/2006/relationships/tags" Target="../tags/tag841.xml"/><Relationship Id="rId15" Type="http://schemas.openxmlformats.org/officeDocument/2006/relationships/tags" Target="../tags/tag851.xml"/><Relationship Id="rId10" Type="http://schemas.openxmlformats.org/officeDocument/2006/relationships/tags" Target="../tags/tag846.xml"/><Relationship Id="rId19" Type="http://schemas.openxmlformats.org/officeDocument/2006/relationships/image" Target="../media/image2.png"/><Relationship Id="rId4" Type="http://schemas.openxmlformats.org/officeDocument/2006/relationships/tags" Target="../tags/tag840.xml"/><Relationship Id="rId9" Type="http://schemas.openxmlformats.org/officeDocument/2006/relationships/tags" Target="../tags/tag845.xml"/><Relationship Id="rId14" Type="http://schemas.openxmlformats.org/officeDocument/2006/relationships/tags" Target="../tags/tag850.xml"/><Relationship Id="rId22" Type="http://schemas.openxmlformats.org/officeDocument/2006/relationships/image" Target="file:///C:\Users\1V994W2\PycharmProjects\PPT_Background_Generation/pic_temp/1_pic_quater_right_up.png" TargetMode="External"/></Relationships>
</file>

<file path=ppt/slides/_rels/slide23.xml.rels><?xml version="1.0" encoding="UTF-8" standalone="yes"?>
<Relationships xmlns="http://schemas.openxmlformats.org/package/2006/relationships"><Relationship Id="rId8" Type="http://schemas.openxmlformats.org/officeDocument/2006/relationships/tags" Target="../tags/tag861.xml"/><Relationship Id="rId13" Type="http://schemas.openxmlformats.org/officeDocument/2006/relationships/tags" Target="../tags/tag866.xml"/><Relationship Id="rId18" Type="http://schemas.openxmlformats.org/officeDocument/2006/relationships/slideLayout" Target="../slideLayouts/slideLayout18.xml"/><Relationship Id="rId3" Type="http://schemas.openxmlformats.org/officeDocument/2006/relationships/tags" Target="../tags/tag856.xml"/><Relationship Id="rId21" Type="http://schemas.openxmlformats.org/officeDocument/2006/relationships/image" Target="../media/image3.png"/><Relationship Id="rId7" Type="http://schemas.openxmlformats.org/officeDocument/2006/relationships/tags" Target="../tags/tag860.xml"/><Relationship Id="rId12" Type="http://schemas.openxmlformats.org/officeDocument/2006/relationships/tags" Target="../tags/tag865.xml"/><Relationship Id="rId17" Type="http://schemas.openxmlformats.org/officeDocument/2006/relationships/tags" Target="../tags/tag870.xml"/><Relationship Id="rId25" Type="http://schemas.openxmlformats.org/officeDocument/2006/relationships/image" Target="../media/image46.png"/><Relationship Id="rId2" Type="http://schemas.openxmlformats.org/officeDocument/2006/relationships/tags" Target="../tags/tag855.xml"/><Relationship Id="rId16" Type="http://schemas.openxmlformats.org/officeDocument/2006/relationships/tags" Target="../tags/tag869.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854.xml"/><Relationship Id="rId6" Type="http://schemas.openxmlformats.org/officeDocument/2006/relationships/tags" Target="../tags/tag859.xml"/><Relationship Id="rId11" Type="http://schemas.openxmlformats.org/officeDocument/2006/relationships/tags" Target="../tags/tag864.xml"/><Relationship Id="rId24" Type="http://schemas.openxmlformats.org/officeDocument/2006/relationships/image" Target="../media/image45.png"/><Relationship Id="rId5" Type="http://schemas.openxmlformats.org/officeDocument/2006/relationships/tags" Target="../tags/tag858.xml"/><Relationship Id="rId15" Type="http://schemas.openxmlformats.org/officeDocument/2006/relationships/tags" Target="../tags/tag868.xml"/><Relationship Id="rId23" Type="http://schemas.openxmlformats.org/officeDocument/2006/relationships/image" Target="../media/image44.png"/><Relationship Id="rId10" Type="http://schemas.openxmlformats.org/officeDocument/2006/relationships/tags" Target="../tags/tag863.xml"/><Relationship Id="rId19" Type="http://schemas.openxmlformats.org/officeDocument/2006/relationships/image" Target="../media/image2.png"/><Relationship Id="rId4" Type="http://schemas.openxmlformats.org/officeDocument/2006/relationships/tags" Target="../tags/tag857.xml"/><Relationship Id="rId9" Type="http://schemas.openxmlformats.org/officeDocument/2006/relationships/tags" Target="../tags/tag862.xml"/><Relationship Id="rId14" Type="http://schemas.openxmlformats.org/officeDocument/2006/relationships/tags" Target="../tags/tag867.xml"/><Relationship Id="rId22" Type="http://schemas.openxmlformats.org/officeDocument/2006/relationships/image" Target="file:///C:\Users\1V994W2\PycharmProjects\PPT_Background_Generation/pic_temp/1_pic_quater_right_up.png" TargetMode="External"/></Relationships>
</file>

<file path=ppt/slides/_rels/slide24.xml.rels><?xml version="1.0" encoding="UTF-8" standalone="yes"?>
<Relationships xmlns="http://schemas.openxmlformats.org/package/2006/relationships"><Relationship Id="rId8" Type="http://schemas.openxmlformats.org/officeDocument/2006/relationships/tags" Target="../tags/tag878.xml"/><Relationship Id="rId13" Type="http://schemas.openxmlformats.org/officeDocument/2006/relationships/tags" Target="../tags/tag883.xml"/><Relationship Id="rId18" Type="http://schemas.openxmlformats.org/officeDocument/2006/relationships/image" Target="../media/image2.png"/><Relationship Id="rId3" Type="http://schemas.openxmlformats.org/officeDocument/2006/relationships/tags" Target="../tags/tag873.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877.xml"/><Relationship Id="rId12" Type="http://schemas.openxmlformats.org/officeDocument/2006/relationships/tags" Target="../tags/tag882.xml"/><Relationship Id="rId17" Type="http://schemas.openxmlformats.org/officeDocument/2006/relationships/slideLayout" Target="../slideLayouts/slideLayout18.xml"/><Relationship Id="rId2" Type="http://schemas.openxmlformats.org/officeDocument/2006/relationships/tags" Target="../tags/tag872.xml"/><Relationship Id="rId16" Type="http://schemas.openxmlformats.org/officeDocument/2006/relationships/tags" Target="../tags/tag886.xml"/><Relationship Id="rId20" Type="http://schemas.openxmlformats.org/officeDocument/2006/relationships/image" Target="../media/image3.png"/><Relationship Id="rId1" Type="http://schemas.openxmlformats.org/officeDocument/2006/relationships/tags" Target="../tags/tag871.xml"/><Relationship Id="rId6" Type="http://schemas.openxmlformats.org/officeDocument/2006/relationships/tags" Target="../tags/tag876.xml"/><Relationship Id="rId11" Type="http://schemas.openxmlformats.org/officeDocument/2006/relationships/tags" Target="../tags/tag881.xml"/><Relationship Id="rId5" Type="http://schemas.openxmlformats.org/officeDocument/2006/relationships/tags" Target="../tags/tag875.xml"/><Relationship Id="rId15" Type="http://schemas.openxmlformats.org/officeDocument/2006/relationships/tags" Target="../tags/tag885.xml"/><Relationship Id="rId23" Type="http://schemas.openxmlformats.org/officeDocument/2006/relationships/image" Target="../media/image47.png"/><Relationship Id="rId10" Type="http://schemas.openxmlformats.org/officeDocument/2006/relationships/tags" Target="../tags/tag880.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874.xml"/><Relationship Id="rId9" Type="http://schemas.openxmlformats.org/officeDocument/2006/relationships/tags" Target="../tags/tag879.xml"/><Relationship Id="rId14" Type="http://schemas.openxmlformats.org/officeDocument/2006/relationships/tags" Target="../tags/tag884.xml"/><Relationship Id="rId22"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tags" Target="../tags/tag894.xml"/><Relationship Id="rId13" Type="http://schemas.openxmlformats.org/officeDocument/2006/relationships/tags" Target="../tags/tag899.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889.xml"/><Relationship Id="rId21" Type="http://schemas.openxmlformats.org/officeDocument/2006/relationships/image" Target="../media/image44.png"/><Relationship Id="rId7" Type="http://schemas.openxmlformats.org/officeDocument/2006/relationships/tags" Target="../tags/tag893.xml"/><Relationship Id="rId12" Type="http://schemas.openxmlformats.org/officeDocument/2006/relationships/tags" Target="../tags/tag898.xml"/><Relationship Id="rId17" Type="http://schemas.openxmlformats.org/officeDocument/2006/relationships/image" Target="../media/image2.png"/><Relationship Id="rId2" Type="http://schemas.openxmlformats.org/officeDocument/2006/relationships/tags" Target="../tags/tag888.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887.xml"/><Relationship Id="rId6" Type="http://schemas.openxmlformats.org/officeDocument/2006/relationships/tags" Target="../tags/tag892.xml"/><Relationship Id="rId11" Type="http://schemas.openxmlformats.org/officeDocument/2006/relationships/tags" Target="../tags/tag897.xml"/><Relationship Id="rId5" Type="http://schemas.openxmlformats.org/officeDocument/2006/relationships/tags" Target="../tags/tag891.xml"/><Relationship Id="rId15" Type="http://schemas.openxmlformats.org/officeDocument/2006/relationships/tags" Target="../tags/tag901.xml"/><Relationship Id="rId10" Type="http://schemas.openxmlformats.org/officeDocument/2006/relationships/tags" Target="../tags/tag896.xml"/><Relationship Id="rId19" Type="http://schemas.openxmlformats.org/officeDocument/2006/relationships/image" Target="../media/image3.png"/><Relationship Id="rId4" Type="http://schemas.openxmlformats.org/officeDocument/2006/relationships/tags" Target="../tags/tag890.xml"/><Relationship Id="rId9" Type="http://schemas.openxmlformats.org/officeDocument/2006/relationships/tags" Target="../tags/tag895.xml"/><Relationship Id="rId14" Type="http://schemas.openxmlformats.org/officeDocument/2006/relationships/tags" Target="../tags/tag900.xml"/><Relationship Id="rId22"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tags" Target="../tags/tag909.xml"/><Relationship Id="rId13" Type="http://schemas.openxmlformats.org/officeDocument/2006/relationships/tags" Target="../tags/tag914.xml"/><Relationship Id="rId18" Type="http://schemas.openxmlformats.org/officeDocument/2006/relationships/slideLayout" Target="../slideLayouts/slideLayout18.xml"/><Relationship Id="rId3" Type="http://schemas.openxmlformats.org/officeDocument/2006/relationships/tags" Target="../tags/tag904.xml"/><Relationship Id="rId21" Type="http://schemas.openxmlformats.org/officeDocument/2006/relationships/image" Target="../media/image3.png"/><Relationship Id="rId7" Type="http://schemas.openxmlformats.org/officeDocument/2006/relationships/tags" Target="../tags/tag908.xml"/><Relationship Id="rId12" Type="http://schemas.openxmlformats.org/officeDocument/2006/relationships/tags" Target="../tags/tag913.xml"/><Relationship Id="rId17" Type="http://schemas.openxmlformats.org/officeDocument/2006/relationships/tags" Target="../tags/tag918.xml"/><Relationship Id="rId2" Type="http://schemas.openxmlformats.org/officeDocument/2006/relationships/tags" Target="../tags/tag903.xml"/><Relationship Id="rId16" Type="http://schemas.openxmlformats.org/officeDocument/2006/relationships/tags" Target="../tags/tag917.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902.xml"/><Relationship Id="rId6" Type="http://schemas.openxmlformats.org/officeDocument/2006/relationships/tags" Target="../tags/tag907.xml"/><Relationship Id="rId11" Type="http://schemas.openxmlformats.org/officeDocument/2006/relationships/tags" Target="../tags/tag912.xml"/><Relationship Id="rId5" Type="http://schemas.openxmlformats.org/officeDocument/2006/relationships/tags" Target="../tags/tag906.xml"/><Relationship Id="rId15" Type="http://schemas.openxmlformats.org/officeDocument/2006/relationships/tags" Target="../tags/tag916.xml"/><Relationship Id="rId23" Type="http://schemas.openxmlformats.org/officeDocument/2006/relationships/image" Target="../media/image40.png"/><Relationship Id="rId10" Type="http://schemas.openxmlformats.org/officeDocument/2006/relationships/tags" Target="../tags/tag911.xml"/><Relationship Id="rId19" Type="http://schemas.openxmlformats.org/officeDocument/2006/relationships/image" Target="../media/image2.png"/><Relationship Id="rId4" Type="http://schemas.openxmlformats.org/officeDocument/2006/relationships/tags" Target="../tags/tag905.xml"/><Relationship Id="rId9" Type="http://schemas.openxmlformats.org/officeDocument/2006/relationships/tags" Target="../tags/tag910.xml"/><Relationship Id="rId14" Type="http://schemas.openxmlformats.org/officeDocument/2006/relationships/tags" Target="../tags/tag915.xml"/><Relationship Id="rId22" Type="http://schemas.openxmlformats.org/officeDocument/2006/relationships/image" Target="file:///C:\Users\1V994W2\PycharmProjects\PPT_Background_Generation/pic_temp/1_pic_quater_right_up.png" TargetMode="External"/></Relationships>
</file>

<file path=ppt/slides/_rels/slide27.xml.rels><?xml version="1.0" encoding="UTF-8" standalone="yes"?>
<Relationships xmlns="http://schemas.openxmlformats.org/package/2006/relationships"><Relationship Id="rId8" Type="http://schemas.openxmlformats.org/officeDocument/2006/relationships/tags" Target="../tags/tag926.xml"/><Relationship Id="rId13" Type="http://schemas.openxmlformats.org/officeDocument/2006/relationships/tags" Target="../tags/tag931.xml"/><Relationship Id="rId18" Type="http://schemas.openxmlformats.org/officeDocument/2006/relationships/slideLayout" Target="../slideLayouts/slideLayout18.xml"/><Relationship Id="rId3" Type="http://schemas.openxmlformats.org/officeDocument/2006/relationships/tags" Target="../tags/tag921.xml"/><Relationship Id="rId21" Type="http://schemas.openxmlformats.org/officeDocument/2006/relationships/image" Target="../media/image3.png"/><Relationship Id="rId7" Type="http://schemas.openxmlformats.org/officeDocument/2006/relationships/tags" Target="../tags/tag925.xml"/><Relationship Id="rId12" Type="http://schemas.openxmlformats.org/officeDocument/2006/relationships/tags" Target="../tags/tag930.xml"/><Relationship Id="rId17" Type="http://schemas.openxmlformats.org/officeDocument/2006/relationships/tags" Target="../tags/tag935.xml"/><Relationship Id="rId2" Type="http://schemas.openxmlformats.org/officeDocument/2006/relationships/tags" Target="../tags/tag920.xml"/><Relationship Id="rId16" Type="http://schemas.openxmlformats.org/officeDocument/2006/relationships/tags" Target="../tags/tag934.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919.xml"/><Relationship Id="rId6" Type="http://schemas.openxmlformats.org/officeDocument/2006/relationships/tags" Target="../tags/tag924.xml"/><Relationship Id="rId11" Type="http://schemas.openxmlformats.org/officeDocument/2006/relationships/tags" Target="../tags/tag929.xml"/><Relationship Id="rId5" Type="http://schemas.openxmlformats.org/officeDocument/2006/relationships/tags" Target="../tags/tag923.xml"/><Relationship Id="rId15" Type="http://schemas.openxmlformats.org/officeDocument/2006/relationships/tags" Target="../tags/tag933.xml"/><Relationship Id="rId23" Type="http://schemas.openxmlformats.org/officeDocument/2006/relationships/image" Target="../media/image49.png"/><Relationship Id="rId10" Type="http://schemas.openxmlformats.org/officeDocument/2006/relationships/tags" Target="../tags/tag928.xml"/><Relationship Id="rId19" Type="http://schemas.openxmlformats.org/officeDocument/2006/relationships/image" Target="../media/image2.png"/><Relationship Id="rId4" Type="http://schemas.openxmlformats.org/officeDocument/2006/relationships/tags" Target="../tags/tag922.xml"/><Relationship Id="rId9" Type="http://schemas.openxmlformats.org/officeDocument/2006/relationships/tags" Target="../tags/tag927.xml"/><Relationship Id="rId14" Type="http://schemas.openxmlformats.org/officeDocument/2006/relationships/tags" Target="../tags/tag932.xml"/><Relationship Id="rId22" Type="http://schemas.openxmlformats.org/officeDocument/2006/relationships/image" Target="file:///C:\Users\1V994W2\PycharmProjects\PPT_Background_Generation/pic_temp/1_pic_quater_right_up.png" TargetMode="External"/></Relationships>
</file>

<file path=ppt/slides/_rels/slide28.xml.rels><?xml version="1.0" encoding="UTF-8" standalone="yes"?>
<Relationships xmlns="http://schemas.openxmlformats.org/package/2006/relationships"><Relationship Id="rId8" Type="http://schemas.openxmlformats.org/officeDocument/2006/relationships/tags" Target="../tags/tag943.xml"/><Relationship Id="rId13" Type="http://schemas.openxmlformats.org/officeDocument/2006/relationships/tags" Target="../tags/tag948.xml"/><Relationship Id="rId18" Type="http://schemas.openxmlformats.org/officeDocument/2006/relationships/slideLayout" Target="../slideLayouts/slideLayout18.xml"/><Relationship Id="rId3" Type="http://schemas.openxmlformats.org/officeDocument/2006/relationships/tags" Target="../tags/tag938.xml"/><Relationship Id="rId21" Type="http://schemas.openxmlformats.org/officeDocument/2006/relationships/image" Target="../media/image3.png"/><Relationship Id="rId7" Type="http://schemas.openxmlformats.org/officeDocument/2006/relationships/tags" Target="../tags/tag942.xml"/><Relationship Id="rId12" Type="http://schemas.openxmlformats.org/officeDocument/2006/relationships/tags" Target="../tags/tag947.xml"/><Relationship Id="rId17" Type="http://schemas.openxmlformats.org/officeDocument/2006/relationships/tags" Target="../tags/tag952.xml"/><Relationship Id="rId2" Type="http://schemas.openxmlformats.org/officeDocument/2006/relationships/tags" Target="../tags/tag937.xml"/><Relationship Id="rId16" Type="http://schemas.openxmlformats.org/officeDocument/2006/relationships/tags" Target="../tags/tag951.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936.xml"/><Relationship Id="rId6" Type="http://schemas.openxmlformats.org/officeDocument/2006/relationships/tags" Target="../tags/tag941.xml"/><Relationship Id="rId11" Type="http://schemas.openxmlformats.org/officeDocument/2006/relationships/tags" Target="../tags/tag946.xml"/><Relationship Id="rId5" Type="http://schemas.openxmlformats.org/officeDocument/2006/relationships/tags" Target="../tags/tag940.xml"/><Relationship Id="rId15" Type="http://schemas.openxmlformats.org/officeDocument/2006/relationships/tags" Target="../tags/tag950.xml"/><Relationship Id="rId23" Type="http://schemas.openxmlformats.org/officeDocument/2006/relationships/image" Target="../media/image50.png"/><Relationship Id="rId10" Type="http://schemas.openxmlformats.org/officeDocument/2006/relationships/tags" Target="../tags/tag945.xml"/><Relationship Id="rId19" Type="http://schemas.openxmlformats.org/officeDocument/2006/relationships/image" Target="../media/image2.png"/><Relationship Id="rId4" Type="http://schemas.openxmlformats.org/officeDocument/2006/relationships/tags" Target="../tags/tag939.xml"/><Relationship Id="rId9" Type="http://schemas.openxmlformats.org/officeDocument/2006/relationships/tags" Target="../tags/tag944.xml"/><Relationship Id="rId14" Type="http://schemas.openxmlformats.org/officeDocument/2006/relationships/tags" Target="../tags/tag949.xml"/><Relationship Id="rId22" Type="http://schemas.openxmlformats.org/officeDocument/2006/relationships/image" Target="file:///C:\Users\1V994W2\PycharmProjects\PPT_Background_Generation/pic_temp/1_pic_quater_right_up.png" TargetMode="External"/></Relationships>
</file>

<file path=ppt/slides/_rels/slide29.xml.rels><?xml version="1.0" encoding="UTF-8" standalone="yes"?>
<Relationships xmlns="http://schemas.openxmlformats.org/package/2006/relationships"><Relationship Id="rId8" Type="http://schemas.openxmlformats.org/officeDocument/2006/relationships/tags" Target="../tags/tag960.xml"/><Relationship Id="rId13" Type="http://schemas.openxmlformats.org/officeDocument/2006/relationships/tags" Target="../tags/tag965.xml"/><Relationship Id="rId18" Type="http://schemas.openxmlformats.org/officeDocument/2006/relationships/tags" Target="../tags/tag970.xml"/><Relationship Id="rId3" Type="http://schemas.openxmlformats.org/officeDocument/2006/relationships/tags" Target="../tags/tag955.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959.xml"/><Relationship Id="rId12" Type="http://schemas.openxmlformats.org/officeDocument/2006/relationships/tags" Target="../tags/tag964.xml"/><Relationship Id="rId17" Type="http://schemas.openxmlformats.org/officeDocument/2006/relationships/tags" Target="../tags/tag969.xml"/><Relationship Id="rId2" Type="http://schemas.openxmlformats.org/officeDocument/2006/relationships/tags" Target="../tags/tag954.xml"/><Relationship Id="rId16" Type="http://schemas.openxmlformats.org/officeDocument/2006/relationships/tags" Target="../tags/tag968.xml"/><Relationship Id="rId20" Type="http://schemas.openxmlformats.org/officeDocument/2006/relationships/image" Target="../media/image2.png"/><Relationship Id="rId1" Type="http://schemas.openxmlformats.org/officeDocument/2006/relationships/tags" Target="../tags/tag953.xml"/><Relationship Id="rId6" Type="http://schemas.openxmlformats.org/officeDocument/2006/relationships/tags" Target="../tags/tag958.xml"/><Relationship Id="rId11" Type="http://schemas.openxmlformats.org/officeDocument/2006/relationships/tags" Target="../tags/tag963.xml"/><Relationship Id="rId24" Type="http://schemas.openxmlformats.org/officeDocument/2006/relationships/image" Target="../media/image51.png"/><Relationship Id="rId5" Type="http://schemas.openxmlformats.org/officeDocument/2006/relationships/tags" Target="../tags/tag957.xml"/><Relationship Id="rId15" Type="http://schemas.openxmlformats.org/officeDocument/2006/relationships/tags" Target="../tags/tag967.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962.xml"/><Relationship Id="rId19" Type="http://schemas.openxmlformats.org/officeDocument/2006/relationships/slideLayout" Target="../slideLayouts/slideLayout18.xml"/><Relationship Id="rId4" Type="http://schemas.openxmlformats.org/officeDocument/2006/relationships/tags" Target="../tags/tag956.xml"/><Relationship Id="rId9" Type="http://schemas.openxmlformats.org/officeDocument/2006/relationships/tags" Target="../tags/tag961.xml"/><Relationship Id="rId14" Type="http://schemas.openxmlformats.org/officeDocument/2006/relationships/tags" Target="../tags/tag966.xml"/><Relationship Id="rId2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8" Type="http://schemas.openxmlformats.org/officeDocument/2006/relationships/tags" Target="../tags/tag978.xml"/><Relationship Id="rId13" Type="http://schemas.openxmlformats.org/officeDocument/2006/relationships/tags" Target="../tags/tag98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73.xml"/><Relationship Id="rId21" Type="http://schemas.openxmlformats.org/officeDocument/2006/relationships/image" Target="../media/image52.png"/><Relationship Id="rId7" Type="http://schemas.openxmlformats.org/officeDocument/2006/relationships/tags" Target="../tags/tag977.xml"/><Relationship Id="rId12" Type="http://schemas.openxmlformats.org/officeDocument/2006/relationships/tags" Target="../tags/tag982.xml"/><Relationship Id="rId17" Type="http://schemas.openxmlformats.org/officeDocument/2006/relationships/image" Target="../media/image2.png"/><Relationship Id="rId2" Type="http://schemas.openxmlformats.org/officeDocument/2006/relationships/tags" Target="../tags/tag97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71.xml"/><Relationship Id="rId6" Type="http://schemas.openxmlformats.org/officeDocument/2006/relationships/tags" Target="../tags/tag976.xml"/><Relationship Id="rId11" Type="http://schemas.openxmlformats.org/officeDocument/2006/relationships/tags" Target="../tags/tag981.xml"/><Relationship Id="rId5" Type="http://schemas.openxmlformats.org/officeDocument/2006/relationships/tags" Target="../tags/tag975.xml"/><Relationship Id="rId15" Type="http://schemas.openxmlformats.org/officeDocument/2006/relationships/tags" Target="../tags/tag985.xml"/><Relationship Id="rId10" Type="http://schemas.openxmlformats.org/officeDocument/2006/relationships/tags" Target="../tags/tag980.xml"/><Relationship Id="rId19" Type="http://schemas.openxmlformats.org/officeDocument/2006/relationships/image" Target="../media/image3.png"/><Relationship Id="rId4" Type="http://schemas.openxmlformats.org/officeDocument/2006/relationships/tags" Target="../tags/tag974.xml"/><Relationship Id="rId9" Type="http://schemas.openxmlformats.org/officeDocument/2006/relationships/tags" Target="../tags/tag979.xml"/><Relationship Id="rId14" Type="http://schemas.openxmlformats.org/officeDocument/2006/relationships/tags" Target="../tags/tag984.xml"/></Relationships>
</file>

<file path=ppt/slides/_rels/slide31.xml.rels><?xml version="1.0" encoding="UTF-8" standalone="yes"?>
<Relationships xmlns="http://schemas.openxmlformats.org/package/2006/relationships"><Relationship Id="rId8" Type="http://schemas.openxmlformats.org/officeDocument/2006/relationships/tags" Target="../tags/tag993.xml"/><Relationship Id="rId13" Type="http://schemas.openxmlformats.org/officeDocument/2006/relationships/tags" Target="../tags/tag99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88.xml"/><Relationship Id="rId7" Type="http://schemas.openxmlformats.org/officeDocument/2006/relationships/tags" Target="../tags/tag992.xml"/><Relationship Id="rId12" Type="http://schemas.openxmlformats.org/officeDocument/2006/relationships/tags" Target="../tags/tag997.xml"/><Relationship Id="rId17" Type="http://schemas.openxmlformats.org/officeDocument/2006/relationships/image" Target="../media/image2.png"/><Relationship Id="rId2" Type="http://schemas.openxmlformats.org/officeDocument/2006/relationships/tags" Target="../tags/tag98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986.xml"/><Relationship Id="rId6" Type="http://schemas.openxmlformats.org/officeDocument/2006/relationships/tags" Target="../tags/tag991.xml"/><Relationship Id="rId11" Type="http://schemas.openxmlformats.org/officeDocument/2006/relationships/tags" Target="../tags/tag996.xml"/><Relationship Id="rId5" Type="http://schemas.openxmlformats.org/officeDocument/2006/relationships/tags" Target="../tags/tag990.xml"/><Relationship Id="rId15" Type="http://schemas.openxmlformats.org/officeDocument/2006/relationships/tags" Target="../tags/tag1000.xml"/><Relationship Id="rId10" Type="http://schemas.openxmlformats.org/officeDocument/2006/relationships/tags" Target="../tags/tag995.xml"/><Relationship Id="rId19" Type="http://schemas.openxmlformats.org/officeDocument/2006/relationships/image" Target="../media/image3.png"/><Relationship Id="rId4" Type="http://schemas.openxmlformats.org/officeDocument/2006/relationships/tags" Target="../tags/tag989.xml"/><Relationship Id="rId9" Type="http://schemas.openxmlformats.org/officeDocument/2006/relationships/tags" Target="../tags/tag994.xml"/><Relationship Id="rId14" Type="http://schemas.openxmlformats.org/officeDocument/2006/relationships/tags" Target="../tags/tag999.xml"/></Relationships>
</file>

<file path=ppt/slides/_rels/slide32.xml.rels><?xml version="1.0" encoding="UTF-8" standalone="yes"?>
<Relationships xmlns="http://schemas.openxmlformats.org/package/2006/relationships"><Relationship Id="rId8" Type="http://schemas.openxmlformats.org/officeDocument/2006/relationships/tags" Target="../tags/tag1008.xml"/><Relationship Id="rId13" Type="http://schemas.openxmlformats.org/officeDocument/2006/relationships/tags" Target="../tags/tag1013.xml"/><Relationship Id="rId18" Type="http://schemas.openxmlformats.org/officeDocument/2006/relationships/slideLayout" Target="../slideLayouts/slideLayout18.xml"/><Relationship Id="rId3" Type="http://schemas.openxmlformats.org/officeDocument/2006/relationships/tags" Target="../tags/tag1003.xml"/><Relationship Id="rId21" Type="http://schemas.openxmlformats.org/officeDocument/2006/relationships/image" Target="../media/image3.png"/><Relationship Id="rId7" Type="http://schemas.openxmlformats.org/officeDocument/2006/relationships/tags" Target="../tags/tag1007.xml"/><Relationship Id="rId12" Type="http://schemas.openxmlformats.org/officeDocument/2006/relationships/tags" Target="../tags/tag1012.xml"/><Relationship Id="rId17" Type="http://schemas.openxmlformats.org/officeDocument/2006/relationships/tags" Target="../tags/tag1017.xml"/><Relationship Id="rId2" Type="http://schemas.openxmlformats.org/officeDocument/2006/relationships/tags" Target="../tags/tag1002.xml"/><Relationship Id="rId16" Type="http://schemas.openxmlformats.org/officeDocument/2006/relationships/tags" Target="../tags/tag1016.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1001.xml"/><Relationship Id="rId6" Type="http://schemas.openxmlformats.org/officeDocument/2006/relationships/tags" Target="../tags/tag1006.xml"/><Relationship Id="rId11" Type="http://schemas.openxmlformats.org/officeDocument/2006/relationships/tags" Target="../tags/tag1011.xml"/><Relationship Id="rId5" Type="http://schemas.openxmlformats.org/officeDocument/2006/relationships/tags" Target="../tags/tag1005.xml"/><Relationship Id="rId15" Type="http://schemas.openxmlformats.org/officeDocument/2006/relationships/tags" Target="../tags/tag1015.xml"/><Relationship Id="rId23" Type="http://schemas.openxmlformats.org/officeDocument/2006/relationships/image" Target="../media/image52.png"/><Relationship Id="rId10" Type="http://schemas.openxmlformats.org/officeDocument/2006/relationships/tags" Target="../tags/tag1010.xml"/><Relationship Id="rId19" Type="http://schemas.openxmlformats.org/officeDocument/2006/relationships/image" Target="../media/image2.png"/><Relationship Id="rId4" Type="http://schemas.openxmlformats.org/officeDocument/2006/relationships/tags" Target="../tags/tag1004.xml"/><Relationship Id="rId9" Type="http://schemas.openxmlformats.org/officeDocument/2006/relationships/tags" Target="../tags/tag1009.xml"/><Relationship Id="rId14" Type="http://schemas.openxmlformats.org/officeDocument/2006/relationships/tags" Target="../tags/tag1014.xml"/><Relationship Id="rId22" Type="http://schemas.openxmlformats.org/officeDocument/2006/relationships/image" Target="file:///C:\Users\1V994W2\PycharmProjects\PPT_Background_Generation/pic_temp/1_pic_quater_right_up.png" TargetMode="External"/></Relationships>
</file>

<file path=ppt/slides/_rels/slide33.xml.rels><?xml version="1.0" encoding="UTF-8" standalone="yes"?>
<Relationships xmlns="http://schemas.openxmlformats.org/package/2006/relationships"><Relationship Id="rId8" Type="http://schemas.openxmlformats.org/officeDocument/2006/relationships/tags" Target="../tags/tag1025.xml"/><Relationship Id="rId13" Type="http://schemas.openxmlformats.org/officeDocument/2006/relationships/tags" Target="../tags/tag103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20.xml"/><Relationship Id="rId21" Type="http://schemas.openxmlformats.org/officeDocument/2006/relationships/image" Target="../media/image53.png"/><Relationship Id="rId7" Type="http://schemas.openxmlformats.org/officeDocument/2006/relationships/tags" Target="../tags/tag1024.xml"/><Relationship Id="rId12" Type="http://schemas.openxmlformats.org/officeDocument/2006/relationships/tags" Target="../tags/tag1029.xml"/><Relationship Id="rId17" Type="http://schemas.openxmlformats.org/officeDocument/2006/relationships/image" Target="../media/image2.png"/><Relationship Id="rId2" Type="http://schemas.openxmlformats.org/officeDocument/2006/relationships/tags" Target="../tags/tag101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18.xml"/><Relationship Id="rId6" Type="http://schemas.openxmlformats.org/officeDocument/2006/relationships/tags" Target="../tags/tag1023.xml"/><Relationship Id="rId11" Type="http://schemas.openxmlformats.org/officeDocument/2006/relationships/tags" Target="../tags/tag1028.xml"/><Relationship Id="rId5" Type="http://schemas.openxmlformats.org/officeDocument/2006/relationships/tags" Target="../tags/tag1022.xml"/><Relationship Id="rId15" Type="http://schemas.openxmlformats.org/officeDocument/2006/relationships/tags" Target="../tags/tag1032.xml"/><Relationship Id="rId10" Type="http://schemas.openxmlformats.org/officeDocument/2006/relationships/tags" Target="../tags/tag1027.xml"/><Relationship Id="rId19" Type="http://schemas.openxmlformats.org/officeDocument/2006/relationships/image" Target="../media/image3.png"/><Relationship Id="rId4" Type="http://schemas.openxmlformats.org/officeDocument/2006/relationships/tags" Target="../tags/tag1021.xml"/><Relationship Id="rId9" Type="http://schemas.openxmlformats.org/officeDocument/2006/relationships/tags" Target="../tags/tag1026.xml"/><Relationship Id="rId14" Type="http://schemas.openxmlformats.org/officeDocument/2006/relationships/tags" Target="../tags/tag1031.xml"/></Relationships>
</file>

<file path=ppt/slides/_rels/slide34.xml.rels><?xml version="1.0" encoding="UTF-8" standalone="yes"?>
<Relationships xmlns="http://schemas.openxmlformats.org/package/2006/relationships"><Relationship Id="rId8" Type="http://schemas.openxmlformats.org/officeDocument/2006/relationships/tags" Target="../tags/tag1040.xml"/><Relationship Id="rId13" Type="http://schemas.openxmlformats.org/officeDocument/2006/relationships/tags" Target="../tags/tag1045.xml"/><Relationship Id="rId18" Type="http://schemas.openxmlformats.org/officeDocument/2006/relationships/image" Target="../media/image2.png"/><Relationship Id="rId3" Type="http://schemas.openxmlformats.org/officeDocument/2006/relationships/tags" Target="../tags/tag1035.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1039.xml"/><Relationship Id="rId12" Type="http://schemas.openxmlformats.org/officeDocument/2006/relationships/tags" Target="../tags/tag1044.xml"/><Relationship Id="rId17" Type="http://schemas.openxmlformats.org/officeDocument/2006/relationships/slideLayout" Target="../slideLayouts/slideLayout18.xml"/><Relationship Id="rId2" Type="http://schemas.openxmlformats.org/officeDocument/2006/relationships/tags" Target="../tags/tag1034.xml"/><Relationship Id="rId16" Type="http://schemas.openxmlformats.org/officeDocument/2006/relationships/tags" Target="../tags/tag1048.xml"/><Relationship Id="rId20" Type="http://schemas.openxmlformats.org/officeDocument/2006/relationships/image" Target="../media/image3.png"/><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tags" Target="../tags/tag1043.xml"/><Relationship Id="rId5" Type="http://schemas.openxmlformats.org/officeDocument/2006/relationships/tags" Target="../tags/tag1037.xml"/><Relationship Id="rId15" Type="http://schemas.openxmlformats.org/officeDocument/2006/relationships/tags" Target="../tags/tag1047.xml"/><Relationship Id="rId10" Type="http://schemas.openxmlformats.org/officeDocument/2006/relationships/tags" Target="../tags/tag1042.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036.xml"/><Relationship Id="rId9" Type="http://schemas.openxmlformats.org/officeDocument/2006/relationships/tags" Target="../tags/tag1041.xml"/><Relationship Id="rId14" Type="http://schemas.openxmlformats.org/officeDocument/2006/relationships/tags" Target="../tags/tag1046.xml"/><Relationship Id="rId22"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tags" Target="../tags/tag1056.xml"/><Relationship Id="rId13" Type="http://schemas.openxmlformats.org/officeDocument/2006/relationships/tags" Target="../tags/tag106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51.xml"/><Relationship Id="rId7" Type="http://schemas.openxmlformats.org/officeDocument/2006/relationships/tags" Target="../tags/tag1055.xml"/><Relationship Id="rId12" Type="http://schemas.openxmlformats.org/officeDocument/2006/relationships/tags" Target="../tags/tag1060.xml"/><Relationship Id="rId17" Type="http://schemas.openxmlformats.org/officeDocument/2006/relationships/image" Target="../media/image2.png"/><Relationship Id="rId2" Type="http://schemas.openxmlformats.org/officeDocument/2006/relationships/tags" Target="../tags/tag105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49.xml"/><Relationship Id="rId6" Type="http://schemas.openxmlformats.org/officeDocument/2006/relationships/tags" Target="../tags/tag1054.xml"/><Relationship Id="rId11" Type="http://schemas.openxmlformats.org/officeDocument/2006/relationships/tags" Target="../tags/tag1059.xml"/><Relationship Id="rId5" Type="http://schemas.openxmlformats.org/officeDocument/2006/relationships/tags" Target="../tags/tag1053.xml"/><Relationship Id="rId15" Type="http://schemas.openxmlformats.org/officeDocument/2006/relationships/tags" Target="../tags/tag1063.xml"/><Relationship Id="rId10" Type="http://schemas.openxmlformats.org/officeDocument/2006/relationships/tags" Target="../tags/tag1058.xml"/><Relationship Id="rId19" Type="http://schemas.openxmlformats.org/officeDocument/2006/relationships/image" Target="../media/image3.png"/><Relationship Id="rId4" Type="http://schemas.openxmlformats.org/officeDocument/2006/relationships/tags" Target="../tags/tag1052.xml"/><Relationship Id="rId9" Type="http://schemas.openxmlformats.org/officeDocument/2006/relationships/tags" Target="../tags/tag1057.xml"/><Relationship Id="rId14" Type="http://schemas.openxmlformats.org/officeDocument/2006/relationships/tags" Target="../tags/tag1062.xml"/></Relationships>
</file>

<file path=ppt/slides/_rels/slide36.xml.rels><?xml version="1.0" encoding="UTF-8" standalone="yes"?>
<Relationships xmlns="http://schemas.openxmlformats.org/package/2006/relationships"><Relationship Id="rId8" Type="http://schemas.openxmlformats.org/officeDocument/2006/relationships/tags" Target="../tags/tag1071.xml"/><Relationship Id="rId13" Type="http://schemas.openxmlformats.org/officeDocument/2006/relationships/tags" Target="../tags/tag1076.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66.xml"/><Relationship Id="rId21" Type="http://schemas.openxmlformats.org/officeDocument/2006/relationships/image" Target="../media/image54.png"/><Relationship Id="rId7" Type="http://schemas.openxmlformats.org/officeDocument/2006/relationships/tags" Target="../tags/tag1070.xml"/><Relationship Id="rId12" Type="http://schemas.openxmlformats.org/officeDocument/2006/relationships/tags" Target="../tags/tag1075.xml"/><Relationship Id="rId17" Type="http://schemas.openxmlformats.org/officeDocument/2006/relationships/image" Target="../media/image2.png"/><Relationship Id="rId2" Type="http://schemas.openxmlformats.org/officeDocument/2006/relationships/tags" Target="../tags/tag1065.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64.xml"/><Relationship Id="rId6" Type="http://schemas.openxmlformats.org/officeDocument/2006/relationships/tags" Target="../tags/tag1069.xml"/><Relationship Id="rId11" Type="http://schemas.openxmlformats.org/officeDocument/2006/relationships/tags" Target="../tags/tag1074.xml"/><Relationship Id="rId5" Type="http://schemas.openxmlformats.org/officeDocument/2006/relationships/tags" Target="../tags/tag1068.xml"/><Relationship Id="rId15" Type="http://schemas.openxmlformats.org/officeDocument/2006/relationships/tags" Target="../tags/tag1078.xml"/><Relationship Id="rId10" Type="http://schemas.openxmlformats.org/officeDocument/2006/relationships/tags" Target="../tags/tag1073.xml"/><Relationship Id="rId19" Type="http://schemas.openxmlformats.org/officeDocument/2006/relationships/image" Target="../media/image3.png"/><Relationship Id="rId4" Type="http://schemas.openxmlformats.org/officeDocument/2006/relationships/tags" Target="../tags/tag1067.xml"/><Relationship Id="rId9" Type="http://schemas.openxmlformats.org/officeDocument/2006/relationships/tags" Target="../tags/tag1072.xml"/><Relationship Id="rId14" Type="http://schemas.openxmlformats.org/officeDocument/2006/relationships/tags" Target="../tags/tag1077.xml"/></Relationships>
</file>

<file path=ppt/slides/_rels/slide37.xml.rels><?xml version="1.0" encoding="UTF-8" standalone="yes"?>
<Relationships xmlns="http://schemas.openxmlformats.org/package/2006/relationships"><Relationship Id="rId8" Type="http://schemas.openxmlformats.org/officeDocument/2006/relationships/tags" Target="../tags/tag1086.xml"/><Relationship Id="rId13" Type="http://schemas.openxmlformats.org/officeDocument/2006/relationships/tags" Target="../tags/tag1091.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081.xml"/><Relationship Id="rId21" Type="http://schemas.openxmlformats.org/officeDocument/2006/relationships/image" Target="../media/image55.png"/><Relationship Id="rId7" Type="http://schemas.openxmlformats.org/officeDocument/2006/relationships/tags" Target="../tags/tag1085.xml"/><Relationship Id="rId12" Type="http://schemas.openxmlformats.org/officeDocument/2006/relationships/tags" Target="../tags/tag1090.xml"/><Relationship Id="rId17" Type="http://schemas.openxmlformats.org/officeDocument/2006/relationships/image" Target="../media/image2.png"/><Relationship Id="rId2" Type="http://schemas.openxmlformats.org/officeDocument/2006/relationships/tags" Target="../tags/tag1080.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079.xml"/><Relationship Id="rId6" Type="http://schemas.openxmlformats.org/officeDocument/2006/relationships/tags" Target="../tags/tag1084.xml"/><Relationship Id="rId11" Type="http://schemas.openxmlformats.org/officeDocument/2006/relationships/tags" Target="../tags/tag1089.xml"/><Relationship Id="rId5" Type="http://schemas.openxmlformats.org/officeDocument/2006/relationships/tags" Target="../tags/tag1083.xml"/><Relationship Id="rId15" Type="http://schemas.openxmlformats.org/officeDocument/2006/relationships/tags" Target="../tags/tag1093.xml"/><Relationship Id="rId10" Type="http://schemas.openxmlformats.org/officeDocument/2006/relationships/tags" Target="../tags/tag1088.xml"/><Relationship Id="rId19" Type="http://schemas.openxmlformats.org/officeDocument/2006/relationships/image" Target="../media/image3.png"/><Relationship Id="rId4" Type="http://schemas.openxmlformats.org/officeDocument/2006/relationships/tags" Target="../tags/tag1082.xml"/><Relationship Id="rId9" Type="http://schemas.openxmlformats.org/officeDocument/2006/relationships/tags" Target="../tags/tag1087.xml"/><Relationship Id="rId14" Type="http://schemas.openxmlformats.org/officeDocument/2006/relationships/tags" Target="../tags/tag1092.xml"/></Relationships>
</file>

<file path=ppt/slides/_rels/slide38.xml.rels><?xml version="1.0" encoding="UTF-8" standalone="yes"?>
<Relationships xmlns="http://schemas.openxmlformats.org/package/2006/relationships"><Relationship Id="rId8" Type="http://schemas.openxmlformats.org/officeDocument/2006/relationships/tags" Target="../tags/tag1101.xml"/><Relationship Id="rId13" Type="http://schemas.openxmlformats.org/officeDocument/2006/relationships/tags" Target="../tags/tag1106.xml"/><Relationship Id="rId18" Type="http://schemas.openxmlformats.org/officeDocument/2006/relationships/image" Target="../media/image2.png"/><Relationship Id="rId3" Type="http://schemas.openxmlformats.org/officeDocument/2006/relationships/tags" Target="../tags/tag1096.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1100.xml"/><Relationship Id="rId12" Type="http://schemas.openxmlformats.org/officeDocument/2006/relationships/tags" Target="../tags/tag1105.xml"/><Relationship Id="rId17" Type="http://schemas.openxmlformats.org/officeDocument/2006/relationships/slideLayout" Target="../slideLayouts/slideLayout18.xml"/><Relationship Id="rId2" Type="http://schemas.openxmlformats.org/officeDocument/2006/relationships/tags" Target="../tags/tag1095.xml"/><Relationship Id="rId16" Type="http://schemas.openxmlformats.org/officeDocument/2006/relationships/tags" Target="../tags/tag1109.xml"/><Relationship Id="rId20" Type="http://schemas.openxmlformats.org/officeDocument/2006/relationships/image" Target="../media/image3.png"/><Relationship Id="rId1" Type="http://schemas.openxmlformats.org/officeDocument/2006/relationships/tags" Target="../tags/tag1094.xml"/><Relationship Id="rId6" Type="http://schemas.openxmlformats.org/officeDocument/2006/relationships/tags" Target="../tags/tag1099.xml"/><Relationship Id="rId11" Type="http://schemas.openxmlformats.org/officeDocument/2006/relationships/tags" Target="../tags/tag1104.xml"/><Relationship Id="rId5" Type="http://schemas.openxmlformats.org/officeDocument/2006/relationships/tags" Target="../tags/tag1098.xml"/><Relationship Id="rId15" Type="http://schemas.openxmlformats.org/officeDocument/2006/relationships/tags" Target="../tags/tag1108.xml"/><Relationship Id="rId10" Type="http://schemas.openxmlformats.org/officeDocument/2006/relationships/tags" Target="../tags/tag1103.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097.xml"/><Relationship Id="rId9" Type="http://schemas.openxmlformats.org/officeDocument/2006/relationships/tags" Target="../tags/tag1102.xml"/><Relationship Id="rId14" Type="http://schemas.openxmlformats.org/officeDocument/2006/relationships/tags" Target="../tags/tag1107.xml"/><Relationship Id="rId22"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tags" Target="../tags/tag1117.xml"/><Relationship Id="rId13" Type="http://schemas.openxmlformats.org/officeDocument/2006/relationships/tags" Target="../tags/tag1122.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12.xml"/><Relationship Id="rId21" Type="http://schemas.openxmlformats.org/officeDocument/2006/relationships/image" Target="../media/image56.png"/><Relationship Id="rId7" Type="http://schemas.openxmlformats.org/officeDocument/2006/relationships/tags" Target="../tags/tag1116.xml"/><Relationship Id="rId12" Type="http://schemas.openxmlformats.org/officeDocument/2006/relationships/tags" Target="../tags/tag1121.xml"/><Relationship Id="rId17" Type="http://schemas.openxmlformats.org/officeDocument/2006/relationships/image" Target="../media/image2.png"/><Relationship Id="rId2" Type="http://schemas.openxmlformats.org/officeDocument/2006/relationships/tags" Target="../tags/tag1111.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10.xml"/><Relationship Id="rId6" Type="http://schemas.openxmlformats.org/officeDocument/2006/relationships/tags" Target="../tags/tag1115.xml"/><Relationship Id="rId11" Type="http://schemas.openxmlformats.org/officeDocument/2006/relationships/tags" Target="../tags/tag1120.xml"/><Relationship Id="rId5" Type="http://schemas.openxmlformats.org/officeDocument/2006/relationships/tags" Target="../tags/tag1114.xml"/><Relationship Id="rId15" Type="http://schemas.openxmlformats.org/officeDocument/2006/relationships/tags" Target="../tags/tag1124.xml"/><Relationship Id="rId10" Type="http://schemas.openxmlformats.org/officeDocument/2006/relationships/tags" Target="../tags/tag1119.xml"/><Relationship Id="rId19" Type="http://schemas.openxmlformats.org/officeDocument/2006/relationships/image" Target="../media/image3.png"/><Relationship Id="rId4" Type="http://schemas.openxmlformats.org/officeDocument/2006/relationships/tags" Target="../tags/tag1113.xml"/><Relationship Id="rId9" Type="http://schemas.openxmlformats.org/officeDocument/2006/relationships/tags" Target="../tags/tag1118.xml"/><Relationship Id="rId14" Type="http://schemas.openxmlformats.org/officeDocument/2006/relationships/tags" Target="../tags/tag1123.xml"/></Relationships>
</file>

<file path=ppt/slides/_rels/slide4.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tags" Target="../tags/tag548.xml"/><Relationship Id="rId18" Type="http://schemas.openxmlformats.org/officeDocument/2006/relationships/tags" Target="../tags/tag553.xml"/><Relationship Id="rId3" Type="http://schemas.openxmlformats.org/officeDocument/2006/relationships/tags" Target="../tags/tag538.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tags" Target="../tags/tag552.xml"/><Relationship Id="rId2" Type="http://schemas.openxmlformats.org/officeDocument/2006/relationships/tags" Target="../tags/tag537.xml"/><Relationship Id="rId16" Type="http://schemas.openxmlformats.org/officeDocument/2006/relationships/tags" Target="../tags/tag551.xml"/><Relationship Id="rId20" Type="http://schemas.openxmlformats.org/officeDocument/2006/relationships/image" Target="../media/image2.png"/><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5" Type="http://schemas.openxmlformats.org/officeDocument/2006/relationships/tags" Target="../tags/tag540.xml"/><Relationship Id="rId15" Type="http://schemas.openxmlformats.org/officeDocument/2006/relationships/tags" Target="../tags/tag550.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545.xml"/><Relationship Id="rId19" Type="http://schemas.openxmlformats.org/officeDocument/2006/relationships/slideLayout" Target="../slideLayouts/slideLayout18.xml"/><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 Id="rId22"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tags" Target="../tags/tag1132.xml"/><Relationship Id="rId13" Type="http://schemas.openxmlformats.org/officeDocument/2006/relationships/tags" Target="../tags/tag1137.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27.xml"/><Relationship Id="rId7" Type="http://schemas.openxmlformats.org/officeDocument/2006/relationships/tags" Target="../tags/tag1131.xml"/><Relationship Id="rId12" Type="http://schemas.openxmlformats.org/officeDocument/2006/relationships/tags" Target="../tags/tag1136.xml"/><Relationship Id="rId17" Type="http://schemas.openxmlformats.org/officeDocument/2006/relationships/image" Target="../media/image2.png"/><Relationship Id="rId2" Type="http://schemas.openxmlformats.org/officeDocument/2006/relationships/tags" Target="../tags/tag1126.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25.xml"/><Relationship Id="rId6" Type="http://schemas.openxmlformats.org/officeDocument/2006/relationships/tags" Target="../tags/tag1130.xml"/><Relationship Id="rId11" Type="http://schemas.openxmlformats.org/officeDocument/2006/relationships/tags" Target="../tags/tag1135.xml"/><Relationship Id="rId5" Type="http://schemas.openxmlformats.org/officeDocument/2006/relationships/tags" Target="../tags/tag1129.xml"/><Relationship Id="rId15" Type="http://schemas.openxmlformats.org/officeDocument/2006/relationships/tags" Target="../tags/tag1139.xml"/><Relationship Id="rId10" Type="http://schemas.openxmlformats.org/officeDocument/2006/relationships/tags" Target="../tags/tag1134.xml"/><Relationship Id="rId19" Type="http://schemas.openxmlformats.org/officeDocument/2006/relationships/image" Target="../media/image3.png"/><Relationship Id="rId4" Type="http://schemas.openxmlformats.org/officeDocument/2006/relationships/tags" Target="../tags/tag1128.xml"/><Relationship Id="rId9" Type="http://schemas.openxmlformats.org/officeDocument/2006/relationships/tags" Target="../tags/tag1133.xml"/><Relationship Id="rId14" Type="http://schemas.openxmlformats.org/officeDocument/2006/relationships/tags" Target="../tags/tag1138.xml"/></Relationships>
</file>

<file path=ppt/slides/_rels/slide41.xml.rels><?xml version="1.0" encoding="UTF-8" standalone="yes"?>
<Relationships xmlns="http://schemas.openxmlformats.org/package/2006/relationships"><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tags" Target="../tags/tag1140.xml"/><Relationship Id="rId4"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8" Type="http://schemas.openxmlformats.org/officeDocument/2006/relationships/tags" Target="../tags/tag1150.xml"/><Relationship Id="rId13" Type="http://schemas.openxmlformats.org/officeDocument/2006/relationships/tags" Target="../tags/tag115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45.xml"/><Relationship Id="rId21" Type="http://schemas.openxmlformats.org/officeDocument/2006/relationships/image" Target="../media/image57.png"/><Relationship Id="rId7" Type="http://schemas.openxmlformats.org/officeDocument/2006/relationships/tags" Target="../tags/tag1149.xml"/><Relationship Id="rId12" Type="http://schemas.openxmlformats.org/officeDocument/2006/relationships/tags" Target="../tags/tag1154.xml"/><Relationship Id="rId17" Type="http://schemas.openxmlformats.org/officeDocument/2006/relationships/image" Target="../media/image2.png"/><Relationship Id="rId2" Type="http://schemas.openxmlformats.org/officeDocument/2006/relationships/tags" Target="../tags/tag114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43.xml"/><Relationship Id="rId6" Type="http://schemas.openxmlformats.org/officeDocument/2006/relationships/tags" Target="../tags/tag1148.xml"/><Relationship Id="rId11" Type="http://schemas.openxmlformats.org/officeDocument/2006/relationships/tags" Target="../tags/tag1153.xml"/><Relationship Id="rId5" Type="http://schemas.openxmlformats.org/officeDocument/2006/relationships/tags" Target="../tags/tag1147.xml"/><Relationship Id="rId15" Type="http://schemas.openxmlformats.org/officeDocument/2006/relationships/tags" Target="../tags/tag1157.xml"/><Relationship Id="rId10" Type="http://schemas.openxmlformats.org/officeDocument/2006/relationships/tags" Target="../tags/tag1152.xml"/><Relationship Id="rId19" Type="http://schemas.openxmlformats.org/officeDocument/2006/relationships/image" Target="../media/image3.png"/><Relationship Id="rId4" Type="http://schemas.openxmlformats.org/officeDocument/2006/relationships/tags" Target="../tags/tag1146.xml"/><Relationship Id="rId9" Type="http://schemas.openxmlformats.org/officeDocument/2006/relationships/tags" Target="../tags/tag1151.xml"/><Relationship Id="rId14" Type="http://schemas.openxmlformats.org/officeDocument/2006/relationships/tags" Target="../tags/tag1156.xml"/></Relationships>
</file>

<file path=ppt/slides/_rels/slide43.xml.rels><?xml version="1.0" encoding="UTF-8" standalone="yes"?>
<Relationships xmlns="http://schemas.openxmlformats.org/package/2006/relationships"><Relationship Id="rId8" Type="http://schemas.openxmlformats.org/officeDocument/2006/relationships/tags" Target="../tags/tag1165.xml"/><Relationship Id="rId13" Type="http://schemas.openxmlformats.org/officeDocument/2006/relationships/tags" Target="../tags/tag117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60.xml"/><Relationship Id="rId21" Type="http://schemas.openxmlformats.org/officeDocument/2006/relationships/image" Target="../media/image58.png"/><Relationship Id="rId7" Type="http://schemas.openxmlformats.org/officeDocument/2006/relationships/tags" Target="../tags/tag1164.xml"/><Relationship Id="rId12" Type="http://schemas.openxmlformats.org/officeDocument/2006/relationships/tags" Target="../tags/tag1169.xml"/><Relationship Id="rId17" Type="http://schemas.openxmlformats.org/officeDocument/2006/relationships/image" Target="../media/image2.png"/><Relationship Id="rId2" Type="http://schemas.openxmlformats.org/officeDocument/2006/relationships/tags" Target="../tags/tag115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tags" Target="../tags/tag1168.xml"/><Relationship Id="rId5" Type="http://schemas.openxmlformats.org/officeDocument/2006/relationships/tags" Target="../tags/tag1162.xml"/><Relationship Id="rId15" Type="http://schemas.openxmlformats.org/officeDocument/2006/relationships/tags" Target="../tags/tag1172.xml"/><Relationship Id="rId10" Type="http://schemas.openxmlformats.org/officeDocument/2006/relationships/tags" Target="../tags/tag1167.xml"/><Relationship Id="rId19" Type="http://schemas.openxmlformats.org/officeDocument/2006/relationships/image" Target="../media/image3.png"/><Relationship Id="rId4" Type="http://schemas.openxmlformats.org/officeDocument/2006/relationships/tags" Target="../tags/tag1161.xml"/><Relationship Id="rId9" Type="http://schemas.openxmlformats.org/officeDocument/2006/relationships/tags" Target="../tags/tag1166.xml"/><Relationship Id="rId14" Type="http://schemas.openxmlformats.org/officeDocument/2006/relationships/tags" Target="../tags/tag1171.xml"/><Relationship Id="rId22"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tags" Target="../tags/tag1180.xml"/><Relationship Id="rId13" Type="http://schemas.openxmlformats.org/officeDocument/2006/relationships/tags" Target="../tags/tag118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75.xml"/><Relationship Id="rId7" Type="http://schemas.openxmlformats.org/officeDocument/2006/relationships/tags" Target="../tags/tag1179.xml"/><Relationship Id="rId12" Type="http://schemas.openxmlformats.org/officeDocument/2006/relationships/tags" Target="../tags/tag1184.xml"/><Relationship Id="rId17" Type="http://schemas.openxmlformats.org/officeDocument/2006/relationships/image" Target="../media/image2.png"/><Relationship Id="rId2" Type="http://schemas.openxmlformats.org/officeDocument/2006/relationships/tags" Target="../tags/tag117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73.xml"/><Relationship Id="rId6" Type="http://schemas.openxmlformats.org/officeDocument/2006/relationships/tags" Target="../tags/tag1178.xml"/><Relationship Id="rId11" Type="http://schemas.openxmlformats.org/officeDocument/2006/relationships/tags" Target="../tags/tag1183.xml"/><Relationship Id="rId5" Type="http://schemas.openxmlformats.org/officeDocument/2006/relationships/tags" Target="../tags/tag1177.xml"/><Relationship Id="rId15" Type="http://schemas.openxmlformats.org/officeDocument/2006/relationships/tags" Target="../tags/tag1187.xml"/><Relationship Id="rId10" Type="http://schemas.openxmlformats.org/officeDocument/2006/relationships/tags" Target="../tags/tag1182.xml"/><Relationship Id="rId19" Type="http://schemas.openxmlformats.org/officeDocument/2006/relationships/image" Target="../media/image3.png"/><Relationship Id="rId4" Type="http://schemas.openxmlformats.org/officeDocument/2006/relationships/tags" Target="../tags/tag1176.xml"/><Relationship Id="rId9" Type="http://schemas.openxmlformats.org/officeDocument/2006/relationships/tags" Target="../tags/tag1181.xml"/><Relationship Id="rId14" Type="http://schemas.openxmlformats.org/officeDocument/2006/relationships/tags" Target="../tags/tag1186.xml"/></Relationships>
</file>

<file path=ppt/slides/_rels/slide45.xml.rels><?xml version="1.0" encoding="UTF-8" standalone="yes"?>
<Relationships xmlns="http://schemas.openxmlformats.org/package/2006/relationships"><Relationship Id="rId8" Type="http://schemas.openxmlformats.org/officeDocument/2006/relationships/tags" Target="../tags/tag1195.xml"/><Relationship Id="rId13" Type="http://schemas.openxmlformats.org/officeDocument/2006/relationships/tags" Target="../tags/tag120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190.xml"/><Relationship Id="rId7" Type="http://schemas.openxmlformats.org/officeDocument/2006/relationships/tags" Target="../tags/tag1194.xml"/><Relationship Id="rId12" Type="http://schemas.openxmlformats.org/officeDocument/2006/relationships/tags" Target="../tags/tag1199.xml"/><Relationship Id="rId17" Type="http://schemas.openxmlformats.org/officeDocument/2006/relationships/image" Target="../media/image2.png"/><Relationship Id="rId2" Type="http://schemas.openxmlformats.org/officeDocument/2006/relationships/tags" Target="../tags/tag118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88.xml"/><Relationship Id="rId6" Type="http://schemas.openxmlformats.org/officeDocument/2006/relationships/tags" Target="../tags/tag1193.xml"/><Relationship Id="rId11" Type="http://schemas.openxmlformats.org/officeDocument/2006/relationships/tags" Target="../tags/tag1198.xml"/><Relationship Id="rId5" Type="http://schemas.openxmlformats.org/officeDocument/2006/relationships/tags" Target="../tags/tag1192.xml"/><Relationship Id="rId15" Type="http://schemas.openxmlformats.org/officeDocument/2006/relationships/tags" Target="../tags/tag1202.xml"/><Relationship Id="rId10" Type="http://schemas.openxmlformats.org/officeDocument/2006/relationships/tags" Target="../tags/tag1197.xml"/><Relationship Id="rId19" Type="http://schemas.openxmlformats.org/officeDocument/2006/relationships/image" Target="../media/image3.png"/><Relationship Id="rId4" Type="http://schemas.openxmlformats.org/officeDocument/2006/relationships/tags" Target="../tags/tag1191.xml"/><Relationship Id="rId9" Type="http://schemas.openxmlformats.org/officeDocument/2006/relationships/tags" Target="../tags/tag1196.xml"/><Relationship Id="rId14" Type="http://schemas.openxmlformats.org/officeDocument/2006/relationships/tags" Target="../tags/tag1201.xml"/></Relationships>
</file>

<file path=ppt/slides/_rels/slide46.xml.rels><?xml version="1.0" encoding="UTF-8" standalone="yes"?>
<Relationships xmlns="http://schemas.openxmlformats.org/package/2006/relationships"><Relationship Id="rId8" Type="http://schemas.openxmlformats.org/officeDocument/2006/relationships/tags" Target="../tags/tag1210.xml"/><Relationship Id="rId13" Type="http://schemas.openxmlformats.org/officeDocument/2006/relationships/tags" Target="../tags/tag121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05.xml"/><Relationship Id="rId7" Type="http://schemas.openxmlformats.org/officeDocument/2006/relationships/tags" Target="../tags/tag1209.xml"/><Relationship Id="rId12" Type="http://schemas.openxmlformats.org/officeDocument/2006/relationships/tags" Target="../tags/tag1214.xml"/><Relationship Id="rId17" Type="http://schemas.openxmlformats.org/officeDocument/2006/relationships/image" Target="../media/image2.png"/><Relationship Id="rId2" Type="http://schemas.openxmlformats.org/officeDocument/2006/relationships/tags" Target="../tags/tag120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03.xml"/><Relationship Id="rId6" Type="http://schemas.openxmlformats.org/officeDocument/2006/relationships/tags" Target="../tags/tag1208.xml"/><Relationship Id="rId11" Type="http://schemas.openxmlformats.org/officeDocument/2006/relationships/tags" Target="../tags/tag1213.xml"/><Relationship Id="rId5" Type="http://schemas.openxmlformats.org/officeDocument/2006/relationships/tags" Target="../tags/tag1207.xml"/><Relationship Id="rId15" Type="http://schemas.openxmlformats.org/officeDocument/2006/relationships/tags" Target="../tags/tag1217.xml"/><Relationship Id="rId10" Type="http://schemas.openxmlformats.org/officeDocument/2006/relationships/tags" Target="../tags/tag1212.xml"/><Relationship Id="rId19" Type="http://schemas.openxmlformats.org/officeDocument/2006/relationships/image" Target="../media/image3.png"/><Relationship Id="rId4" Type="http://schemas.openxmlformats.org/officeDocument/2006/relationships/tags" Target="../tags/tag1206.xml"/><Relationship Id="rId9" Type="http://schemas.openxmlformats.org/officeDocument/2006/relationships/tags" Target="../tags/tag1211.xml"/><Relationship Id="rId14" Type="http://schemas.openxmlformats.org/officeDocument/2006/relationships/tags" Target="../tags/tag1216.xml"/></Relationships>
</file>

<file path=ppt/slides/_rels/slide47.xml.rels><?xml version="1.0" encoding="UTF-8" standalone="yes"?>
<Relationships xmlns="http://schemas.openxmlformats.org/package/2006/relationships"><Relationship Id="rId8" Type="http://schemas.openxmlformats.org/officeDocument/2006/relationships/tags" Target="../tags/tag1225.xml"/><Relationship Id="rId13" Type="http://schemas.openxmlformats.org/officeDocument/2006/relationships/tags" Target="../tags/tag123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20.xml"/><Relationship Id="rId21" Type="http://schemas.openxmlformats.org/officeDocument/2006/relationships/image" Target="../media/image60.png"/><Relationship Id="rId7" Type="http://schemas.openxmlformats.org/officeDocument/2006/relationships/tags" Target="../tags/tag1224.xml"/><Relationship Id="rId12" Type="http://schemas.openxmlformats.org/officeDocument/2006/relationships/tags" Target="../tags/tag1229.xml"/><Relationship Id="rId17" Type="http://schemas.openxmlformats.org/officeDocument/2006/relationships/image" Target="../media/image2.png"/><Relationship Id="rId2" Type="http://schemas.openxmlformats.org/officeDocument/2006/relationships/tags" Target="../tags/tag121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18.xml"/><Relationship Id="rId6" Type="http://schemas.openxmlformats.org/officeDocument/2006/relationships/tags" Target="../tags/tag1223.xml"/><Relationship Id="rId11" Type="http://schemas.openxmlformats.org/officeDocument/2006/relationships/tags" Target="../tags/tag1228.xml"/><Relationship Id="rId5" Type="http://schemas.openxmlformats.org/officeDocument/2006/relationships/tags" Target="../tags/tag1222.xml"/><Relationship Id="rId15" Type="http://schemas.openxmlformats.org/officeDocument/2006/relationships/tags" Target="../tags/tag1232.xml"/><Relationship Id="rId10" Type="http://schemas.openxmlformats.org/officeDocument/2006/relationships/tags" Target="../tags/tag1227.xml"/><Relationship Id="rId19" Type="http://schemas.openxmlformats.org/officeDocument/2006/relationships/image" Target="../media/image3.png"/><Relationship Id="rId4" Type="http://schemas.openxmlformats.org/officeDocument/2006/relationships/tags" Target="../tags/tag1221.xml"/><Relationship Id="rId9" Type="http://schemas.openxmlformats.org/officeDocument/2006/relationships/tags" Target="../tags/tag1226.xml"/><Relationship Id="rId14" Type="http://schemas.openxmlformats.org/officeDocument/2006/relationships/tags" Target="../tags/tag1231.xml"/><Relationship Id="rId22"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tags" Target="../tags/tag1240.xml"/><Relationship Id="rId13" Type="http://schemas.openxmlformats.org/officeDocument/2006/relationships/tags" Target="../tags/tag124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35.xml"/><Relationship Id="rId21" Type="http://schemas.openxmlformats.org/officeDocument/2006/relationships/image" Target="../media/image61.png"/><Relationship Id="rId7" Type="http://schemas.openxmlformats.org/officeDocument/2006/relationships/tags" Target="../tags/tag1239.xml"/><Relationship Id="rId12" Type="http://schemas.openxmlformats.org/officeDocument/2006/relationships/tags" Target="../tags/tag1244.xml"/><Relationship Id="rId17" Type="http://schemas.openxmlformats.org/officeDocument/2006/relationships/image" Target="../media/image2.png"/><Relationship Id="rId2" Type="http://schemas.openxmlformats.org/officeDocument/2006/relationships/tags" Target="../tags/tag123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33.xml"/><Relationship Id="rId6" Type="http://schemas.openxmlformats.org/officeDocument/2006/relationships/tags" Target="../tags/tag1238.xml"/><Relationship Id="rId11" Type="http://schemas.openxmlformats.org/officeDocument/2006/relationships/tags" Target="../tags/tag1243.xml"/><Relationship Id="rId5" Type="http://schemas.openxmlformats.org/officeDocument/2006/relationships/tags" Target="../tags/tag1237.xml"/><Relationship Id="rId15" Type="http://schemas.openxmlformats.org/officeDocument/2006/relationships/tags" Target="../tags/tag1247.xml"/><Relationship Id="rId10" Type="http://schemas.openxmlformats.org/officeDocument/2006/relationships/tags" Target="../tags/tag1242.xml"/><Relationship Id="rId19" Type="http://schemas.openxmlformats.org/officeDocument/2006/relationships/image" Target="../media/image3.png"/><Relationship Id="rId4" Type="http://schemas.openxmlformats.org/officeDocument/2006/relationships/tags" Target="../tags/tag1236.xml"/><Relationship Id="rId9" Type="http://schemas.openxmlformats.org/officeDocument/2006/relationships/tags" Target="../tags/tag1241.xml"/><Relationship Id="rId14" Type="http://schemas.openxmlformats.org/officeDocument/2006/relationships/tags" Target="../tags/tag1246.xml"/><Relationship Id="rId22"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tags" Target="../tags/tag1255.xml"/><Relationship Id="rId13" Type="http://schemas.openxmlformats.org/officeDocument/2006/relationships/tags" Target="../tags/tag126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50.xml"/><Relationship Id="rId21" Type="http://schemas.openxmlformats.org/officeDocument/2006/relationships/image" Target="../media/image62.png"/><Relationship Id="rId7" Type="http://schemas.openxmlformats.org/officeDocument/2006/relationships/tags" Target="../tags/tag1254.xml"/><Relationship Id="rId12" Type="http://schemas.openxmlformats.org/officeDocument/2006/relationships/tags" Target="../tags/tag1259.xml"/><Relationship Id="rId17" Type="http://schemas.openxmlformats.org/officeDocument/2006/relationships/image" Target="../media/image2.png"/><Relationship Id="rId2" Type="http://schemas.openxmlformats.org/officeDocument/2006/relationships/tags" Target="../tags/tag124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48.xml"/><Relationship Id="rId6" Type="http://schemas.openxmlformats.org/officeDocument/2006/relationships/tags" Target="../tags/tag1253.xml"/><Relationship Id="rId11" Type="http://schemas.openxmlformats.org/officeDocument/2006/relationships/tags" Target="../tags/tag1258.xml"/><Relationship Id="rId24" Type="http://schemas.microsoft.com/office/2007/relationships/hdphoto" Target="../media/hdphoto1.wdp"/><Relationship Id="rId5" Type="http://schemas.openxmlformats.org/officeDocument/2006/relationships/tags" Target="../tags/tag1252.xml"/><Relationship Id="rId15" Type="http://schemas.openxmlformats.org/officeDocument/2006/relationships/tags" Target="../tags/tag1262.xml"/><Relationship Id="rId23" Type="http://schemas.openxmlformats.org/officeDocument/2006/relationships/image" Target="../media/image60.png"/><Relationship Id="rId10" Type="http://schemas.openxmlformats.org/officeDocument/2006/relationships/tags" Target="../tags/tag1257.xml"/><Relationship Id="rId19" Type="http://schemas.openxmlformats.org/officeDocument/2006/relationships/image" Target="../media/image3.png"/><Relationship Id="rId4" Type="http://schemas.openxmlformats.org/officeDocument/2006/relationships/tags" Target="../tags/tag1251.xml"/><Relationship Id="rId9" Type="http://schemas.openxmlformats.org/officeDocument/2006/relationships/tags" Target="../tags/tag1256.xml"/><Relationship Id="rId14" Type="http://schemas.openxmlformats.org/officeDocument/2006/relationships/tags" Target="../tags/tag1261.xml"/><Relationship Id="rId22"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tags" Target="../tags/tag561.xml"/><Relationship Id="rId13" Type="http://schemas.openxmlformats.org/officeDocument/2006/relationships/tags" Target="../tags/tag566.xml"/><Relationship Id="rId18" Type="http://schemas.openxmlformats.org/officeDocument/2006/relationships/slideLayout" Target="../slideLayouts/slideLayout18.xml"/><Relationship Id="rId26" Type="http://schemas.openxmlformats.org/officeDocument/2006/relationships/image" Target="../media/image28.svg"/><Relationship Id="rId3" Type="http://schemas.openxmlformats.org/officeDocument/2006/relationships/tags" Target="../tags/tag556.xml"/><Relationship Id="rId21" Type="http://schemas.openxmlformats.org/officeDocument/2006/relationships/image" Target="../media/image3.png"/><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image" Target="../media/image27.png"/><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image" Target="../media/image26.svg"/><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image" Target="../media/image25.png"/><Relationship Id="rId10" Type="http://schemas.openxmlformats.org/officeDocument/2006/relationships/tags" Target="../tags/tag563.xml"/><Relationship Id="rId19" Type="http://schemas.openxmlformats.org/officeDocument/2006/relationships/image" Target="../media/image2.png"/><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image" Target="file:///C:\Users\1V994W2\PycharmProjects\PPT_Background_Generation/pic_temp/1_pic_quater_right_up.png" TargetMode="External"/><Relationship Id="rId27" Type="http://schemas.openxmlformats.org/officeDocument/2006/relationships/image" Target="../media/image29.png"/></Relationships>
</file>

<file path=ppt/slides/_rels/slide50.xml.rels><?xml version="1.0" encoding="UTF-8" standalone="yes"?>
<Relationships xmlns="http://schemas.openxmlformats.org/package/2006/relationships"><Relationship Id="rId8" Type="http://schemas.openxmlformats.org/officeDocument/2006/relationships/tags" Target="../tags/tag1270.xml"/><Relationship Id="rId13" Type="http://schemas.openxmlformats.org/officeDocument/2006/relationships/tags" Target="../tags/tag127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65.xml"/><Relationship Id="rId21" Type="http://schemas.openxmlformats.org/officeDocument/2006/relationships/image" Target="../media/image64.png"/><Relationship Id="rId7" Type="http://schemas.openxmlformats.org/officeDocument/2006/relationships/tags" Target="../tags/tag1269.xml"/><Relationship Id="rId12" Type="http://schemas.openxmlformats.org/officeDocument/2006/relationships/tags" Target="../tags/tag1274.xml"/><Relationship Id="rId17" Type="http://schemas.openxmlformats.org/officeDocument/2006/relationships/image" Target="../media/image2.png"/><Relationship Id="rId2" Type="http://schemas.openxmlformats.org/officeDocument/2006/relationships/tags" Target="../tags/tag126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63.xml"/><Relationship Id="rId6" Type="http://schemas.openxmlformats.org/officeDocument/2006/relationships/tags" Target="../tags/tag1268.xml"/><Relationship Id="rId11" Type="http://schemas.openxmlformats.org/officeDocument/2006/relationships/tags" Target="../tags/tag1273.xml"/><Relationship Id="rId5" Type="http://schemas.openxmlformats.org/officeDocument/2006/relationships/tags" Target="../tags/tag1267.xml"/><Relationship Id="rId15" Type="http://schemas.openxmlformats.org/officeDocument/2006/relationships/tags" Target="../tags/tag1277.xml"/><Relationship Id="rId10" Type="http://schemas.openxmlformats.org/officeDocument/2006/relationships/tags" Target="../tags/tag1272.xml"/><Relationship Id="rId19" Type="http://schemas.openxmlformats.org/officeDocument/2006/relationships/image" Target="../media/image3.png"/><Relationship Id="rId4" Type="http://schemas.openxmlformats.org/officeDocument/2006/relationships/tags" Target="../tags/tag1266.xml"/><Relationship Id="rId9" Type="http://schemas.openxmlformats.org/officeDocument/2006/relationships/tags" Target="../tags/tag1271.xml"/><Relationship Id="rId14" Type="http://schemas.openxmlformats.org/officeDocument/2006/relationships/tags" Target="../tags/tag1276.xml"/><Relationship Id="rId22" Type="http://schemas.microsoft.com/office/2007/relationships/hdphoto" Target="../media/hdphoto2.wdp"/></Relationships>
</file>

<file path=ppt/slides/_rels/slide51.xml.rels><?xml version="1.0" encoding="UTF-8" standalone="yes"?>
<Relationships xmlns="http://schemas.openxmlformats.org/package/2006/relationships"><Relationship Id="rId8" Type="http://schemas.openxmlformats.org/officeDocument/2006/relationships/tags" Target="../tags/tag1285.xml"/><Relationship Id="rId13" Type="http://schemas.openxmlformats.org/officeDocument/2006/relationships/tags" Target="../tags/tag129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80.xml"/><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image" Target="../media/image2.png"/><Relationship Id="rId2" Type="http://schemas.openxmlformats.org/officeDocument/2006/relationships/tags" Target="../tags/tag127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5" Type="http://schemas.openxmlformats.org/officeDocument/2006/relationships/tags" Target="../tags/tag1282.xml"/><Relationship Id="rId15" Type="http://schemas.openxmlformats.org/officeDocument/2006/relationships/tags" Target="../tags/tag1292.xml"/><Relationship Id="rId10" Type="http://schemas.openxmlformats.org/officeDocument/2006/relationships/tags" Target="../tags/tag1287.xml"/><Relationship Id="rId19" Type="http://schemas.openxmlformats.org/officeDocument/2006/relationships/image" Target="../media/image3.png"/><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s>
</file>

<file path=ppt/slides/_rels/slide52.xml.rels><?xml version="1.0" encoding="UTF-8" standalone="yes"?>
<Relationships xmlns="http://schemas.openxmlformats.org/package/2006/relationships"><Relationship Id="rId8" Type="http://schemas.openxmlformats.org/officeDocument/2006/relationships/tags" Target="../tags/tag1300.xml"/><Relationship Id="rId13" Type="http://schemas.openxmlformats.org/officeDocument/2006/relationships/tags" Target="../tags/tag130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295.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image" Target="../media/image2.png"/><Relationship Id="rId2" Type="http://schemas.openxmlformats.org/officeDocument/2006/relationships/tags" Target="../tags/tag129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5" Type="http://schemas.openxmlformats.org/officeDocument/2006/relationships/tags" Target="../tags/tag1297.xml"/><Relationship Id="rId15" Type="http://schemas.openxmlformats.org/officeDocument/2006/relationships/tags" Target="../tags/tag1307.xml"/><Relationship Id="rId10" Type="http://schemas.openxmlformats.org/officeDocument/2006/relationships/tags" Target="../tags/tag1302.xml"/><Relationship Id="rId19" Type="http://schemas.openxmlformats.org/officeDocument/2006/relationships/image" Target="../media/image3.png"/><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s>
</file>

<file path=ppt/slides/_rels/slide53.xml.rels><?xml version="1.0" encoding="UTF-8" standalone="yes"?>
<Relationships xmlns="http://schemas.openxmlformats.org/package/2006/relationships"><Relationship Id="rId8" Type="http://schemas.openxmlformats.org/officeDocument/2006/relationships/tags" Target="../tags/tag1315.xml"/><Relationship Id="rId13" Type="http://schemas.openxmlformats.org/officeDocument/2006/relationships/tags" Target="../tags/tag132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10.xml"/><Relationship Id="rId7" Type="http://schemas.openxmlformats.org/officeDocument/2006/relationships/tags" Target="../tags/tag1314.xml"/><Relationship Id="rId12" Type="http://schemas.openxmlformats.org/officeDocument/2006/relationships/tags" Target="../tags/tag1319.xml"/><Relationship Id="rId17" Type="http://schemas.openxmlformats.org/officeDocument/2006/relationships/image" Target="../media/image2.png"/><Relationship Id="rId2" Type="http://schemas.openxmlformats.org/officeDocument/2006/relationships/tags" Target="../tags/tag130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08.xml"/><Relationship Id="rId6" Type="http://schemas.openxmlformats.org/officeDocument/2006/relationships/tags" Target="../tags/tag1313.xml"/><Relationship Id="rId11" Type="http://schemas.openxmlformats.org/officeDocument/2006/relationships/tags" Target="../tags/tag1318.xml"/><Relationship Id="rId5" Type="http://schemas.openxmlformats.org/officeDocument/2006/relationships/tags" Target="../tags/tag1312.xml"/><Relationship Id="rId15" Type="http://schemas.openxmlformats.org/officeDocument/2006/relationships/tags" Target="../tags/tag1322.xml"/><Relationship Id="rId10" Type="http://schemas.openxmlformats.org/officeDocument/2006/relationships/tags" Target="../tags/tag1317.xml"/><Relationship Id="rId19" Type="http://schemas.openxmlformats.org/officeDocument/2006/relationships/image" Target="../media/image3.png"/><Relationship Id="rId4" Type="http://schemas.openxmlformats.org/officeDocument/2006/relationships/tags" Target="../tags/tag1311.xml"/><Relationship Id="rId9" Type="http://schemas.openxmlformats.org/officeDocument/2006/relationships/tags" Target="../tags/tag1316.xml"/><Relationship Id="rId14" Type="http://schemas.openxmlformats.org/officeDocument/2006/relationships/tags" Target="../tags/tag1321.xml"/></Relationships>
</file>

<file path=ppt/slides/_rels/slide54.xml.rels><?xml version="1.0" encoding="UTF-8" standalone="yes"?>
<Relationships xmlns="http://schemas.openxmlformats.org/package/2006/relationships"><Relationship Id="rId8" Type="http://schemas.openxmlformats.org/officeDocument/2006/relationships/tags" Target="../tags/tag1330.xml"/><Relationship Id="rId13" Type="http://schemas.openxmlformats.org/officeDocument/2006/relationships/tags" Target="../tags/tag133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25.xml"/><Relationship Id="rId7" Type="http://schemas.openxmlformats.org/officeDocument/2006/relationships/tags" Target="../tags/tag1329.xml"/><Relationship Id="rId12" Type="http://schemas.openxmlformats.org/officeDocument/2006/relationships/tags" Target="../tags/tag1334.xml"/><Relationship Id="rId17" Type="http://schemas.openxmlformats.org/officeDocument/2006/relationships/image" Target="../media/image2.png"/><Relationship Id="rId2" Type="http://schemas.openxmlformats.org/officeDocument/2006/relationships/tags" Target="../tags/tag132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23.xml"/><Relationship Id="rId6" Type="http://schemas.openxmlformats.org/officeDocument/2006/relationships/tags" Target="../tags/tag1328.xml"/><Relationship Id="rId11" Type="http://schemas.openxmlformats.org/officeDocument/2006/relationships/tags" Target="../tags/tag1333.xml"/><Relationship Id="rId5" Type="http://schemas.openxmlformats.org/officeDocument/2006/relationships/tags" Target="../tags/tag1327.xml"/><Relationship Id="rId15" Type="http://schemas.openxmlformats.org/officeDocument/2006/relationships/tags" Target="../tags/tag1337.xml"/><Relationship Id="rId10" Type="http://schemas.openxmlformats.org/officeDocument/2006/relationships/tags" Target="../tags/tag1332.xml"/><Relationship Id="rId19" Type="http://schemas.openxmlformats.org/officeDocument/2006/relationships/image" Target="../media/image3.png"/><Relationship Id="rId4" Type="http://schemas.openxmlformats.org/officeDocument/2006/relationships/tags" Target="../tags/tag1326.xml"/><Relationship Id="rId9" Type="http://schemas.openxmlformats.org/officeDocument/2006/relationships/tags" Target="../tags/tag1331.xml"/><Relationship Id="rId14" Type="http://schemas.openxmlformats.org/officeDocument/2006/relationships/tags" Target="../tags/tag1336.xml"/></Relationships>
</file>

<file path=ppt/slides/_rels/slide55.xml.rels><?xml version="1.0" encoding="UTF-8" standalone="yes"?>
<Relationships xmlns="http://schemas.openxmlformats.org/package/2006/relationships"><Relationship Id="rId8" Type="http://schemas.openxmlformats.org/officeDocument/2006/relationships/tags" Target="../tags/tag1345.xml"/><Relationship Id="rId13" Type="http://schemas.openxmlformats.org/officeDocument/2006/relationships/tags" Target="../tags/tag135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40.xml"/><Relationship Id="rId21" Type="http://schemas.openxmlformats.org/officeDocument/2006/relationships/image" Target="../media/image65.png"/><Relationship Id="rId7" Type="http://schemas.openxmlformats.org/officeDocument/2006/relationships/tags" Target="../tags/tag1344.xml"/><Relationship Id="rId12" Type="http://schemas.openxmlformats.org/officeDocument/2006/relationships/tags" Target="../tags/tag1349.xml"/><Relationship Id="rId17" Type="http://schemas.openxmlformats.org/officeDocument/2006/relationships/image" Target="../media/image2.png"/><Relationship Id="rId2" Type="http://schemas.openxmlformats.org/officeDocument/2006/relationships/tags" Target="../tags/tag133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38.xml"/><Relationship Id="rId6" Type="http://schemas.openxmlformats.org/officeDocument/2006/relationships/tags" Target="../tags/tag1343.xml"/><Relationship Id="rId11" Type="http://schemas.openxmlformats.org/officeDocument/2006/relationships/tags" Target="../tags/tag1348.xml"/><Relationship Id="rId5" Type="http://schemas.openxmlformats.org/officeDocument/2006/relationships/tags" Target="../tags/tag1342.xml"/><Relationship Id="rId15" Type="http://schemas.openxmlformats.org/officeDocument/2006/relationships/tags" Target="../tags/tag1352.xml"/><Relationship Id="rId10" Type="http://schemas.openxmlformats.org/officeDocument/2006/relationships/tags" Target="../tags/tag1347.xml"/><Relationship Id="rId19" Type="http://schemas.openxmlformats.org/officeDocument/2006/relationships/image" Target="../media/image3.png"/><Relationship Id="rId4" Type="http://schemas.openxmlformats.org/officeDocument/2006/relationships/tags" Target="../tags/tag1341.xml"/><Relationship Id="rId9" Type="http://schemas.openxmlformats.org/officeDocument/2006/relationships/tags" Target="../tags/tag1346.xml"/><Relationship Id="rId14" Type="http://schemas.openxmlformats.org/officeDocument/2006/relationships/tags" Target="../tags/tag1351.xml"/></Relationships>
</file>

<file path=ppt/slides/_rels/slide56.xml.rels><?xml version="1.0" encoding="UTF-8" standalone="yes"?>
<Relationships xmlns="http://schemas.openxmlformats.org/package/2006/relationships"><Relationship Id="rId8" Type="http://schemas.openxmlformats.org/officeDocument/2006/relationships/tags" Target="../tags/tag1360.xml"/><Relationship Id="rId13" Type="http://schemas.openxmlformats.org/officeDocument/2006/relationships/tags" Target="../tags/tag136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55.xml"/><Relationship Id="rId21" Type="http://schemas.openxmlformats.org/officeDocument/2006/relationships/image" Target="../media/image66.png"/><Relationship Id="rId7" Type="http://schemas.openxmlformats.org/officeDocument/2006/relationships/tags" Target="../tags/tag1359.xml"/><Relationship Id="rId12" Type="http://schemas.openxmlformats.org/officeDocument/2006/relationships/tags" Target="../tags/tag1364.xml"/><Relationship Id="rId17" Type="http://schemas.openxmlformats.org/officeDocument/2006/relationships/image" Target="../media/image2.png"/><Relationship Id="rId2" Type="http://schemas.openxmlformats.org/officeDocument/2006/relationships/tags" Target="../tags/tag135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53.xml"/><Relationship Id="rId6" Type="http://schemas.openxmlformats.org/officeDocument/2006/relationships/tags" Target="../tags/tag1358.xml"/><Relationship Id="rId11" Type="http://schemas.openxmlformats.org/officeDocument/2006/relationships/tags" Target="../tags/tag1363.xml"/><Relationship Id="rId5" Type="http://schemas.openxmlformats.org/officeDocument/2006/relationships/tags" Target="../tags/tag1357.xml"/><Relationship Id="rId15" Type="http://schemas.openxmlformats.org/officeDocument/2006/relationships/tags" Target="../tags/tag1367.xml"/><Relationship Id="rId23" Type="http://schemas.openxmlformats.org/officeDocument/2006/relationships/image" Target="../media/image68.png"/><Relationship Id="rId10" Type="http://schemas.openxmlformats.org/officeDocument/2006/relationships/tags" Target="../tags/tag1362.xml"/><Relationship Id="rId19" Type="http://schemas.openxmlformats.org/officeDocument/2006/relationships/image" Target="../media/image3.png"/><Relationship Id="rId4" Type="http://schemas.openxmlformats.org/officeDocument/2006/relationships/tags" Target="../tags/tag1356.xml"/><Relationship Id="rId9" Type="http://schemas.openxmlformats.org/officeDocument/2006/relationships/tags" Target="../tags/tag1361.xml"/><Relationship Id="rId14" Type="http://schemas.openxmlformats.org/officeDocument/2006/relationships/tags" Target="../tags/tag1366.xml"/><Relationship Id="rId22"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tags" Target="../tags/tag1375.xml"/><Relationship Id="rId13" Type="http://schemas.openxmlformats.org/officeDocument/2006/relationships/tags" Target="../tags/tag138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70.xml"/><Relationship Id="rId7" Type="http://schemas.openxmlformats.org/officeDocument/2006/relationships/tags" Target="../tags/tag1374.xml"/><Relationship Id="rId12" Type="http://schemas.openxmlformats.org/officeDocument/2006/relationships/tags" Target="../tags/tag1379.xml"/><Relationship Id="rId17" Type="http://schemas.openxmlformats.org/officeDocument/2006/relationships/image" Target="../media/image2.png"/><Relationship Id="rId2" Type="http://schemas.openxmlformats.org/officeDocument/2006/relationships/tags" Target="../tags/tag136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68.xml"/><Relationship Id="rId6" Type="http://schemas.openxmlformats.org/officeDocument/2006/relationships/tags" Target="../tags/tag1373.xml"/><Relationship Id="rId11" Type="http://schemas.openxmlformats.org/officeDocument/2006/relationships/tags" Target="../tags/tag1378.xml"/><Relationship Id="rId5" Type="http://schemas.openxmlformats.org/officeDocument/2006/relationships/tags" Target="../tags/tag1372.xml"/><Relationship Id="rId15" Type="http://schemas.openxmlformats.org/officeDocument/2006/relationships/tags" Target="../tags/tag1382.xml"/><Relationship Id="rId10" Type="http://schemas.openxmlformats.org/officeDocument/2006/relationships/tags" Target="../tags/tag1377.xml"/><Relationship Id="rId19" Type="http://schemas.openxmlformats.org/officeDocument/2006/relationships/image" Target="../media/image3.png"/><Relationship Id="rId4" Type="http://schemas.openxmlformats.org/officeDocument/2006/relationships/tags" Target="../tags/tag1371.xml"/><Relationship Id="rId9" Type="http://schemas.openxmlformats.org/officeDocument/2006/relationships/tags" Target="../tags/tag1376.xml"/><Relationship Id="rId14" Type="http://schemas.openxmlformats.org/officeDocument/2006/relationships/tags" Target="../tags/tag1381.xml"/></Relationships>
</file>

<file path=ppt/slides/_rels/slide58.xml.rels><?xml version="1.0" encoding="UTF-8" standalone="yes"?>
<Relationships xmlns="http://schemas.openxmlformats.org/package/2006/relationships"><Relationship Id="rId8" Type="http://schemas.openxmlformats.org/officeDocument/2006/relationships/tags" Target="../tags/tag1390.xml"/><Relationship Id="rId13" Type="http://schemas.openxmlformats.org/officeDocument/2006/relationships/tags" Target="../tags/tag139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385.xml"/><Relationship Id="rId7" Type="http://schemas.openxmlformats.org/officeDocument/2006/relationships/tags" Target="../tags/tag1389.xml"/><Relationship Id="rId12" Type="http://schemas.openxmlformats.org/officeDocument/2006/relationships/tags" Target="../tags/tag1394.xml"/><Relationship Id="rId17" Type="http://schemas.openxmlformats.org/officeDocument/2006/relationships/image" Target="../media/image2.png"/><Relationship Id="rId2" Type="http://schemas.openxmlformats.org/officeDocument/2006/relationships/tags" Target="../tags/tag138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83.xml"/><Relationship Id="rId6" Type="http://schemas.openxmlformats.org/officeDocument/2006/relationships/tags" Target="../tags/tag1388.xml"/><Relationship Id="rId11" Type="http://schemas.openxmlformats.org/officeDocument/2006/relationships/tags" Target="../tags/tag1393.xml"/><Relationship Id="rId5" Type="http://schemas.openxmlformats.org/officeDocument/2006/relationships/tags" Target="../tags/tag1387.xml"/><Relationship Id="rId15" Type="http://schemas.openxmlformats.org/officeDocument/2006/relationships/tags" Target="../tags/tag1397.xml"/><Relationship Id="rId10" Type="http://schemas.openxmlformats.org/officeDocument/2006/relationships/tags" Target="../tags/tag1392.xml"/><Relationship Id="rId19" Type="http://schemas.openxmlformats.org/officeDocument/2006/relationships/image" Target="../media/image3.png"/><Relationship Id="rId4" Type="http://schemas.openxmlformats.org/officeDocument/2006/relationships/tags" Target="../tags/tag1386.xml"/><Relationship Id="rId9" Type="http://schemas.openxmlformats.org/officeDocument/2006/relationships/tags" Target="../tags/tag1391.xml"/><Relationship Id="rId14" Type="http://schemas.openxmlformats.org/officeDocument/2006/relationships/tags" Target="../tags/tag1396.xml"/></Relationships>
</file>

<file path=ppt/slides/_rels/slide59.xml.rels><?xml version="1.0" encoding="UTF-8" standalone="yes"?>
<Relationships xmlns="http://schemas.openxmlformats.org/package/2006/relationships"><Relationship Id="rId8" Type="http://schemas.openxmlformats.org/officeDocument/2006/relationships/tags" Target="../tags/tag1405.xml"/><Relationship Id="rId13" Type="http://schemas.openxmlformats.org/officeDocument/2006/relationships/tags" Target="../tags/tag141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00.xml"/><Relationship Id="rId7" Type="http://schemas.openxmlformats.org/officeDocument/2006/relationships/tags" Target="../tags/tag1404.xml"/><Relationship Id="rId12" Type="http://schemas.openxmlformats.org/officeDocument/2006/relationships/tags" Target="../tags/tag1409.xml"/><Relationship Id="rId17" Type="http://schemas.openxmlformats.org/officeDocument/2006/relationships/image" Target="../media/image2.png"/><Relationship Id="rId2" Type="http://schemas.openxmlformats.org/officeDocument/2006/relationships/tags" Target="../tags/tag139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398.xml"/><Relationship Id="rId6" Type="http://schemas.openxmlformats.org/officeDocument/2006/relationships/tags" Target="../tags/tag1403.xml"/><Relationship Id="rId11" Type="http://schemas.openxmlformats.org/officeDocument/2006/relationships/tags" Target="../tags/tag1408.xml"/><Relationship Id="rId5" Type="http://schemas.openxmlformats.org/officeDocument/2006/relationships/tags" Target="../tags/tag1402.xml"/><Relationship Id="rId15" Type="http://schemas.openxmlformats.org/officeDocument/2006/relationships/tags" Target="../tags/tag1412.xml"/><Relationship Id="rId10" Type="http://schemas.openxmlformats.org/officeDocument/2006/relationships/tags" Target="../tags/tag1407.xml"/><Relationship Id="rId19" Type="http://schemas.openxmlformats.org/officeDocument/2006/relationships/image" Target="../media/image3.png"/><Relationship Id="rId4" Type="http://schemas.openxmlformats.org/officeDocument/2006/relationships/tags" Target="../tags/tag1401.xml"/><Relationship Id="rId9" Type="http://schemas.openxmlformats.org/officeDocument/2006/relationships/tags" Target="../tags/tag1406.xml"/><Relationship Id="rId14" Type="http://schemas.openxmlformats.org/officeDocument/2006/relationships/tags" Target="../tags/tag1411.xml"/></Relationships>
</file>

<file path=ppt/slides/_rels/slide6.xml.rels><?xml version="1.0" encoding="UTF-8" standalone="yes"?>
<Relationships xmlns="http://schemas.openxmlformats.org/package/2006/relationships"><Relationship Id="rId8" Type="http://schemas.openxmlformats.org/officeDocument/2006/relationships/tags" Target="../tags/tag578.xml"/><Relationship Id="rId13" Type="http://schemas.openxmlformats.org/officeDocument/2006/relationships/tags" Target="../tags/tag583.xml"/><Relationship Id="rId18" Type="http://schemas.openxmlformats.org/officeDocument/2006/relationships/slideLayout" Target="../slideLayouts/slideLayout18.xml"/><Relationship Id="rId3" Type="http://schemas.openxmlformats.org/officeDocument/2006/relationships/tags" Target="../tags/tag573.xml"/><Relationship Id="rId21" Type="http://schemas.openxmlformats.org/officeDocument/2006/relationships/image" Target="../media/image3.png"/><Relationship Id="rId7" Type="http://schemas.openxmlformats.org/officeDocument/2006/relationships/tags" Target="../tags/tag577.xml"/><Relationship Id="rId12" Type="http://schemas.openxmlformats.org/officeDocument/2006/relationships/tags" Target="../tags/tag582.xml"/><Relationship Id="rId17" Type="http://schemas.openxmlformats.org/officeDocument/2006/relationships/tags" Target="../tags/tag587.xml"/><Relationship Id="rId2" Type="http://schemas.openxmlformats.org/officeDocument/2006/relationships/tags" Target="../tags/tag572.xml"/><Relationship Id="rId16" Type="http://schemas.openxmlformats.org/officeDocument/2006/relationships/tags" Target="../tags/tag586.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tags" Target="../tags/tag581.xml"/><Relationship Id="rId5" Type="http://schemas.openxmlformats.org/officeDocument/2006/relationships/tags" Target="../tags/tag575.xml"/><Relationship Id="rId15" Type="http://schemas.openxmlformats.org/officeDocument/2006/relationships/tags" Target="../tags/tag585.xml"/><Relationship Id="rId10" Type="http://schemas.openxmlformats.org/officeDocument/2006/relationships/tags" Target="../tags/tag580.xml"/><Relationship Id="rId19" Type="http://schemas.openxmlformats.org/officeDocument/2006/relationships/image" Target="../media/image2.png"/><Relationship Id="rId4" Type="http://schemas.openxmlformats.org/officeDocument/2006/relationships/tags" Target="../tags/tag574.xml"/><Relationship Id="rId9" Type="http://schemas.openxmlformats.org/officeDocument/2006/relationships/tags" Target="../tags/tag579.xml"/><Relationship Id="rId14" Type="http://schemas.openxmlformats.org/officeDocument/2006/relationships/tags" Target="../tags/tag584.xml"/><Relationship Id="rId22" Type="http://schemas.openxmlformats.org/officeDocument/2006/relationships/image" Target="file:///C:\Users\1V994W2\PycharmProjects\PPT_Background_Generation/pic_temp/1_pic_quater_right_up.png" TargetMode="External"/></Relationships>
</file>

<file path=ppt/slides/_rels/slide60.xml.rels><?xml version="1.0" encoding="UTF-8" standalone="yes"?>
<Relationships xmlns="http://schemas.openxmlformats.org/package/2006/relationships"><Relationship Id="rId8" Type="http://schemas.openxmlformats.org/officeDocument/2006/relationships/tags" Target="../tags/tag1420.xml"/><Relationship Id="rId13" Type="http://schemas.openxmlformats.org/officeDocument/2006/relationships/tags" Target="../tags/tag142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15.xml"/><Relationship Id="rId7" Type="http://schemas.openxmlformats.org/officeDocument/2006/relationships/tags" Target="../tags/tag1419.xml"/><Relationship Id="rId12" Type="http://schemas.openxmlformats.org/officeDocument/2006/relationships/tags" Target="../tags/tag1424.xml"/><Relationship Id="rId17" Type="http://schemas.openxmlformats.org/officeDocument/2006/relationships/image" Target="../media/image2.png"/><Relationship Id="rId2" Type="http://schemas.openxmlformats.org/officeDocument/2006/relationships/tags" Target="../tags/tag141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13.xml"/><Relationship Id="rId6" Type="http://schemas.openxmlformats.org/officeDocument/2006/relationships/tags" Target="../tags/tag1418.xml"/><Relationship Id="rId11" Type="http://schemas.openxmlformats.org/officeDocument/2006/relationships/tags" Target="../tags/tag1423.xml"/><Relationship Id="rId5" Type="http://schemas.openxmlformats.org/officeDocument/2006/relationships/tags" Target="../tags/tag1417.xml"/><Relationship Id="rId15" Type="http://schemas.openxmlformats.org/officeDocument/2006/relationships/tags" Target="../tags/tag1427.xml"/><Relationship Id="rId10" Type="http://schemas.openxmlformats.org/officeDocument/2006/relationships/tags" Target="../tags/tag1422.xml"/><Relationship Id="rId19" Type="http://schemas.openxmlformats.org/officeDocument/2006/relationships/image" Target="../media/image3.png"/><Relationship Id="rId4" Type="http://schemas.openxmlformats.org/officeDocument/2006/relationships/tags" Target="../tags/tag1416.xml"/><Relationship Id="rId9" Type="http://schemas.openxmlformats.org/officeDocument/2006/relationships/tags" Target="../tags/tag1421.xml"/><Relationship Id="rId14" Type="http://schemas.openxmlformats.org/officeDocument/2006/relationships/tags" Target="../tags/tag1426.xml"/></Relationships>
</file>

<file path=ppt/slides/_rels/slide61.xml.rels><?xml version="1.0" encoding="UTF-8" standalone="yes"?>
<Relationships xmlns="http://schemas.openxmlformats.org/package/2006/relationships"><Relationship Id="rId8" Type="http://schemas.openxmlformats.org/officeDocument/2006/relationships/tags" Target="../tags/tag1435.xml"/><Relationship Id="rId13" Type="http://schemas.openxmlformats.org/officeDocument/2006/relationships/tags" Target="../tags/tag144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30.xml"/><Relationship Id="rId7" Type="http://schemas.openxmlformats.org/officeDocument/2006/relationships/tags" Target="../tags/tag1434.xml"/><Relationship Id="rId12" Type="http://schemas.openxmlformats.org/officeDocument/2006/relationships/tags" Target="../tags/tag1439.xml"/><Relationship Id="rId17" Type="http://schemas.openxmlformats.org/officeDocument/2006/relationships/image" Target="../media/image2.png"/><Relationship Id="rId2" Type="http://schemas.openxmlformats.org/officeDocument/2006/relationships/tags" Target="../tags/tag142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28.xml"/><Relationship Id="rId6" Type="http://schemas.openxmlformats.org/officeDocument/2006/relationships/tags" Target="../tags/tag1433.xml"/><Relationship Id="rId11" Type="http://schemas.openxmlformats.org/officeDocument/2006/relationships/tags" Target="../tags/tag1438.xml"/><Relationship Id="rId5" Type="http://schemas.openxmlformats.org/officeDocument/2006/relationships/tags" Target="../tags/tag1432.xml"/><Relationship Id="rId15" Type="http://schemas.openxmlformats.org/officeDocument/2006/relationships/tags" Target="../tags/tag1442.xml"/><Relationship Id="rId10" Type="http://schemas.openxmlformats.org/officeDocument/2006/relationships/tags" Target="../tags/tag1437.xml"/><Relationship Id="rId19" Type="http://schemas.openxmlformats.org/officeDocument/2006/relationships/image" Target="../media/image3.png"/><Relationship Id="rId4" Type="http://schemas.openxmlformats.org/officeDocument/2006/relationships/tags" Target="../tags/tag1431.xml"/><Relationship Id="rId9" Type="http://schemas.openxmlformats.org/officeDocument/2006/relationships/tags" Target="../tags/tag1436.xml"/><Relationship Id="rId14" Type="http://schemas.openxmlformats.org/officeDocument/2006/relationships/tags" Target="../tags/tag1441.xml"/></Relationships>
</file>

<file path=ppt/slides/_rels/slide62.xml.rels><?xml version="1.0" encoding="UTF-8" standalone="yes"?>
<Relationships xmlns="http://schemas.openxmlformats.org/package/2006/relationships"><Relationship Id="rId8" Type="http://schemas.openxmlformats.org/officeDocument/2006/relationships/tags" Target="../tags/tag1450.xml"/><Relationship Id="rId13" Type="http://schemas.openxmlformats.org/officeDocument/2006/relationships/tags" Target="../tags/tag145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45.xml"/><Relationship Id="rId21" Type="http://schemas.openxmlformats.org/officeDocument/2006/relationships/image" Target="../media/image69.png"/><Relationship Id="rId7" Type="http://schemas.openxmlformats.org/officeDocument/2006/relationships/tags" Target="../tags/tag1449.xml"/><Relationship Id="rId12" Type="http://schemas.openxmlformats.org/officeDocument/2006/relationships/tags" Target="../tags/tag1454.xml"/><Relationship Id="rId17" Type="http://schemas.openxmlformats.org/officeDocument/2006/relationships/image" Target="../media/image2.png"/><Relationship Id="rId2" Type="http://schemas.openxmlformats.org/officeDocument/2006/relationships/tags" Target="../tags/tag144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43.xml"/><Relationship Id="rId6" Type="http://schemas.openxmlformats.org/officeDocument/2006/relationships/tags" Target="../tags/tag1448.xml"/><Relationship Id="rId11" Type="http://schemas.openxmlformats.org/officeDocument/2006/relationships/tags" Target="../tags/tag1453.xml"/><Relationship Id="rId5" Type="http://schemas.openxmlformats.org/officeDocument/2006/relationships/tags" Target="../tags/tag1447.xml"/><Relationship Id="rId15" Type="http://schemas.openxmlformats.org/officeDocument/2006/relationships/tags" Target="../tags/tag1457.xml"/><Relationship Id="rId10" Type="http://schemas.openxmlformats.org/officeDocument/2006/relationships/tags" Target="../tags/tag1452.xml"/><Relationship Id="rId19" Type="http://schemas.openxmlformats.org/officeDocument/2006/relationships/image" Target="../media/image3.png"/><Relationship Id="rId4" Type="http://schemas.openxmlformats.org/officeDocument/2006/relationships/tags" Target="../tags/tag1446.xml"/><Relationship Id="rId9" Type="http://schemas.openxmlformats.org/officeDocument/2006/relationships/tags" Target="../tags/tag1451.xml"/><Relationship Id="rId14" Type="http://schemas.openxmlformats.org/officeDocument/2006/relationships/tags" Target="../tags/tag1456.xml"/></Relationships>
</file>

<file path=ppt/slides/_rels/slide63.xml.rels><?xml version="1.0" encoding="UTF-8" standalone="yes"?>
<Relationships xmlns="http://schemas.openxmlformats.org/package/2006/relationships"><Relationship Id="rId8" Type="http://schemas.openxmlformats.org/officeDocument/2006/relationships/tags" Target="../tags/tag1465.xml"/><Relationship Id="rId13" Type="http://schemas.openxmlformats.org/officeDocument/2006/relationships/tags" Target="../tags/tag147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60.xml"/><Relationship Id="rId21" Type="http://schemas.openxmlformats.org/officeDocument/2006/relationships/image" Target="../media/image70.png"/><Relationship Id="rId7" Type="http://schemas.openxmlformats.org/officeDocument/2006/relationships/tags" Target="../tags/tag1464.xml"/><Relationship Id="rId12" Type="http://schemas.openxmlformats.org/officeDocument/2006/relationships/tags" Target="../tags/tag1469.xml"/><Relationship Id="rId17" Type="http://schemas.openxmlformats.org/officeDocument/2006/relationships/image" Target="../media/image2.png"/><Relationship Id="rId2" Type="http://schemas.openxmlformats.org/officeDocument/2006/relationships/tags" Target="../tags/tag145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tags" Target="../tags/tag1468.xml"/><Relationship Id="rId5" Type="http://schemas.openxmlformats.org/officeDocument/2006/relationships/tags" Target="../tags/tag1462.xml"/><Relationship Id="rId15" Type="http://schemas.openxmlformats.org/officeDocument/2006/relationships/tags" Target="../tags/tag1472.xml"/><Relationship Id="rId10" Type="http://schemas.openxmlformats.org/officeDocument/2006/relationships/tags" Target="../tags/tag1467.xml"/><Relationship Id="rId19" Type="http://schemas.openxmlformats.org/officeDocument/2006/relationships/image" Target="../media/image3.png"/><Relationship Id="rId4" Type="http://schemas.openxmlformats.org/officeDocument/2006/relationships/tags" Target="../tags/tag1461.xml"/><Relationship Id="rId9" Type="http://schemas.openxmlformats.org/officeDocument/2006/relationships/tags" Target="../tags/tag1466.xml"/><Relationship Id="rId14" Type="http://schemas.openxmlformats.org/officeDocument/2006/relationships/tags" Target="../tags/tag1471.xml"/><Relationship Id="rId22" Type="http://schemas.openxmlformats.org/officeDocument/2006/relationships/image" Target="../media/image71.png"/></Relationships>
</file>

<file path=ppt/slides/_rels/slide64.xml.rels><?xml version="1.0" encoding="UTF-8" standalone="yes"?>
<Relationships xmlns="http://schemas.openxmlformats.org/package/2006/relationships"><Relationship Id="rId8" Type="http://schemas.openxmlformats.org/officeDocument/2006/relationships/tags" Target="../tags/tag1480.xml"/><Relationship Id="rId13" Type="http://schemas.openxmlformats.org/officeDocument/2006/relationships/tags" Target="../tags/tag1485.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75.xml"/><Relationship Id="rId7" Type="http://schemas.openxmlformats.org/officeDocument/2006/relationships/tags" Target="../tags/tag1479.xml"/><Relationship Id="rId12" Type="http://schemas.openxmlformats.org/officeDocument/2006/relationships/tags" Target="../tags/tag1484.xml"/><Relationship Id="rId17" Type="http://schemas.openxmlformats.org/officeDocument/2006/relationships/image" Target="../media/image2.png"/><Relationship Id="rId2" Type="http://schemas.openxmlformats.org/officeDocument/2006/relationships/tags" Target="../tags/tag1474.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73.xml"/><Relationship Id="rId6" Type="http://schemas.openxmlformats.org/officeDocument/2006/relationships/tags" Target="../tags/tag1478.xml"/><Relationship Id="rId11" Type="http://schemas.openxmlformats.org/officeDocument/2006/relationships/tags" Target="../tags/tag1483.xml"/><Relationship Id="rId5" Type="http://schemas.openxmlformats.org/officeDocument/2006/relationships/tags" Target="../tags/tag1477.xml"/><Relationship Id="rId15" Type="http://schemas.openxmlformats.org/officeDocument/2006/relationships/tags" Target="../tags/tag1487.xml"/><Relationship Id="rId10" Type="http://schemas.openxmlformats.org/officeDocument/2006/relationships/tags" Target="../tags/tag1482.xml"/><Relationship Id="rId19" Type="http://schemas.openxmlformats.org/officeDocument/2006/relationships/image" Target="../media/image3.png"/><Relationship Id="rId4" Type="http://schemas.openxmlformats.org/officeDocument/2006/relationships/tags" Target="../tags/tag1476.xml"/><Relationship Id="rId9" Type="http://schemas.openxmlformats.org/officeDocument/2006/relationships/tags" Target="../tags/tag1481.xml"/><Relationship Id="rId14" Type="http://schemas.openxmlformats.org/officeDocument/2006/relationships/tags" Target="../tags/tag1486.xml"/></Relationships>
</file>

<file path=ppt/slides/_rels/slide65.xml.rels><?xml version="1.0" encoding="UTF-8" standalone="yes"?>
<Relationships xmlns="http://schemas.openxmlformats.org/package/2006/relationships"><Relationship Id="rId8" Type="http://schemas.openxmlformats.org/officeDocument/2006/relationships/tags" Target="../tags/tag1495.xml"/><Relationship Id="rId13" Type="http://schemas.openxmlformats.org/officeDocument/2006/relationships/tags" Target="../tags/tag1500.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490.xml"/><Relationship Id="rId7" Type="http://schemas.openxmlformats.org/officeDocument/2006/relationships/tags" Target="../tags/tag1494.xml"/><Relationship Id="rId12" Type="http://schemas.openxmlformats.org/officeDocument/2006/relationships/tags" Target="../tags/tag1499.xml"/><Relationship Id="rId17" Type="http://schemas.openxmlformats.org/officeDocument/2006/relationships/image" Target="../media/image2.png"/><Relationship Id="rId2" Type="http://schemas.openxmlformats.org/officeDocument/2006/relationships/tags" Target="../tags/tag1489.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488.xml"/><Relationship Id="rId6" Type="http://schemas.openxmlformats.org/officeDocument/2006/relationships/tags" Target="../tags/tag1493.xml"/><Relationship Id="rId11" Type="http://schemas.openxmlformats.org/officeDocument/2006/relationships/tags" Target="../tags/tag1498.xml"/><Relationship Id="rId5" Type="http://schemas.openxmlformats.org/officeDocument/2006/relationships/tags" Target="../tags/tag1492.xml"/><Relationship Id="rId15" Type="http://schemas.openxmlformats.org/officeDocument/2006/relationships/tags" Target="../tags/tag1502.xml"/><Relationship Id="rId10" Type="http://schemas.openxmlformats.org/officeDocument/2006/relationships/tags" Target="../tags/tag1497.xml"/><Relationship Id="rId19" Type="http://schemas.openxmlformats.org/officeDocument/2006/relationships/image" Target="../media/image3.png"/><Relationship Id="rId4" Type="http://schemas.openxmlformats.org/officeDocument/2006/relationships/tags" Target="../tags/tag1491.xml"/><Relationship Id="rId9" Type="http://schemas.openxmlformats.org/officeDocument/2006/relationships/tags" Target="../tags/tag1496.xml"/><Relationship Id="rId14" Type="http://schemas.openxmlformats.org/officeDocument/2006/relationships/tags" Target="../tags/tag1501.xml"/></Relationships>
</file>

<file path=ppt/slides/_rels/slide66.xml.rels><?xml version="1.0" encoding="UTF-8" standalone="yes"?>
<Relationships xmlns="http://schemas.openxmlformats.org/package/2006/relationships"><Relationship Id="rId3" Type="http://schemas.openxmlformats.org/officeDocument/2006/relationships/tags" Target="../tags/tag1505.xml"/><Relationship Id="rId2" Type="http://schemas.openxmlformats.org/officeDocument/2006/relationships/tags" Target="../tags/tag1504.xml"/><Relationship Id="rId1" Type="http://schemas.openxmlformats.org/officeDocument/2006/relationships/tags" Target="../tags/tag1503.xml"/><Relationship Id="rId4"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tags" Target="../tags/tag1513.xml"/><Relationship Id="rId13" Type="http://schemas.openxmlformats.org/officeDocument/2006/relationships/tags" Target="../tags/tag1518.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08.xml"/><Relationship Id="rId7" Type="http://schemas.openxmlformats.org/officeDocument/2006/relationships/tags" Target="../tags/tag1512.xml"/><Relationship Id="rId12" Type="http://schemas.openxmlformats.org/officeDocument/2006/relationships/tags" Target="../tags/tag1517.xml"/><Relationship Id="rId17" Type="http://schemas.openxmlformats.org/officeDocument/2006/relationships/image" Target="../media/image2.png"/><Relationship Id="rId2" Type="http://schemas.openxmlformats.org/officeDocument/2006/relationships/tags" Target="../tags/tag1507.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06.xml"/><Relationship Id="rId6" Type="http://schemas.openxmlformats.org/officeDocument/2006/relationships/tags" Target="../tags/tag1511.xml"/><Relationship Id="rId11" Type="http://schemas.openxmlformats.org/officeDocument/2006/relationships/tags" Target="../tags/tag1516.xml"/><Relationship Id="rId5" Type="http://schemas.openxmlformats.org/officeDocument/2006/relationships/tags" Target="../tags/tag1510.xml"/><Relationship Id="rId15" Type="http://schemas.openxmlformats.org/officeDocument/2006/relationships/tags" Target="../tags/tag1520.xml"/><Relationship Id="rId10" Type="http://schemas.openxmlformats.org/officeDocument/2006/relationships/tags" Target="../tags/tag1515.xml"/><Relationship Id="rId19" Type="http://schemas.openxmlformats.org/officeDocument/2006/relationships/image" Target="../media/image3.png"/><Relationship Id="rId4" Type="http://schemas.openxmlformats.org/officeDocument/2006/relationships/tags" Target="../tags/tag1509.xml"/><Relationship Id="rId9" Type="http://schemas.openxmlformats.org/officeDocument/2006/relationships/tags" Target="../tags/tag1514.xml"/><Relationship Id="rId14" Type="http://schemas.openxmlformats.org/officeDocument/2006/relationships/tags" Target="../tags/tag1519.xml"/></Relationships>
</file>

<file path=ppt/slides/_rels/slide68.xml.rels><?xml version="1.0" encoding="UTF-8" standalone="yes"?>
<Relationships xmlns="http://schemas.openxmlformats.org/package/2006/relationships"><Relationship Id="rId8" Type="http://schemas.openxmlformats.org/officeDocument/2006/relationships/tags" Target="../tags/tag1528.xml"/><Relationship Id="rId13" Type="http://schemas.openxmlformats.org/officeDocument/2006/relationships/tags" Target="../tags/tag1533.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23.xml"/><Relationship Id="rId7" Type="http://schemas.openxmlformats.org/officeDocument/2006/relationships/tags" Target="../tags/tag1527.xml"/><Relationship Id="rId12" Type="http://schemas.openxmlformats.org/officeDocument/2006/relationships/tags" Target="../tags/tag1532.xml"/><Relationship Id="rId17" Type="http://schemas.openxmlformats.org/officeDocument/2006/relationships/image" Target="../media/image2.png"/><Relationship Id="rId2" Type="http://schemas.openxmlformats.org/officeDocument/2006/relationships/tags" Target="../tags/tag1522.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21.xml"/><Relationship Id="rId6" Type="http://schemas.openxmlformats.org/officeDocument/2006/relationships/tags" Target="../tags/tag1526.xml"/><Relationship Id="rId11" Type="http://schemas.openxmlformats.org/officeDocument/2006/relationships/tags" Target="../tags/tag1531.xml"/><Relationship Id="rId5" Type="http://schemas.openxmlformats.org/officeDocument/2006/relationships/tags" Target="../tags/tag1525.xml"/><Relationship Id="rId15" Type="http://schemas.openxmlformats.org/officeDocument/2006/relationships/tags" Target="../tags/tag1535.xml"/><Relationship Id="rId10" Type="http://schemas.openxmlformats.org/officeDocument/2006/relationships/tags" Target="../tags/tag1530.xml"/><Relationship Id="rId19" Type="http://schemas.openxmlformats.org/officeDocument/2006/relationships/image" Target="../media/image3.png"/><Relationship Id="rId4" Type="http://schemas.openxmlformats.org/officeDocument/2006/relationships/tags" Target="../tags/tag1524.xml"/><Relationship Id="rId9" Type="http://schemas.openxmlformats.org/officeDocument/2006/relationships/tags" Target="../tags/tag1529.xml"/><Relationship Id="rId14" Type="http://schemas.openxmlformats.org/officeDocument/2006/relationships/tags" Target="../tags/tag1534.xml"/></Relationships>
</file>

<file path=ppt/slides/_rels/slide69.xml.rels><?xml version="1.0" encoding="UTF-8" standalone="yes"?>
<Relationships xmlns="http://schemas.openxmlformats.org/package/2006/relationships"><Relationship Id="rId8" Type="http://schemas.openxmlformats.org/officeDocument/2006/relationships/tags" Target="../tags/tag1543.xml"/><Relationship Id="rId13" Type="http://schemas.openxmlformats.org/officeDocument/2006/relationships/tags" Target="../tags/tag1548.xml"/><Relationship Id="rId18" Type="http://schemas.openxmlformats.org/officeDocument/2006/relationships/tags" Target="../tags/tag1553.xml"/><Relationship Id="rId26" Type="http://schemas.openxmlformats.org/officeDocument/2006/relationships/image" Target="../media/image73.png"/><Relationship Id="rId3" Type="http://schemas.openxmlformats.org/officeDocument/2006/relationships/tags" Target="../tags/tag1538.xml"/><Relationship Id="rId21" Type="http://schemas.openxmlformats.org/officeDocument/2006/relationships/image" Target="../media/image2.png"/><Relationship Id="rId7" Type="http://schemas.openxmlformats.org/officeDocument/2006/relationships/tags" Target="../tags/tag1542.xml"/><Relationship Id="rId12" Type="http://schemas.openxmlformats.org/officeDocument/2006/relationships/tags" Target="../tags/tag1547.xml"/><Relationship Id="rId17" Type="http://schemas.openxmlformats.org/officeDocument/2006/relationships/tags" Target="../tags/tag1552.xml"/><Relationship Id="rId25" Type="http://schemas.openxmlformats.org/officeDocument/2006/relationships/image" Target="../media/image72.png"/><Relationship Id="rId2" Type="http://schemas.openxmlformats.org/officeDocument/2006/relationships/tags" Target="../tags/tag1537.xml"/><Relationship Id="rId16" Type="http://schemas.openxmlformats.org/officeDocument/2006/relationships/tags" Target="../tags/tag1551.xml"/><Relationship Id="rId20" Type="http://schemas.openxmlformats.org/officeDocument/2006/relationships/slideLayout" Target="../slideLayouts/slideLayout18.xml"/><Relationship Id="rId1" Type="http://schemas.openxmlformats.org/officeDocument/2006/relationships/tags" Target="../tags/tag1536.xml"/><Relationship Id="rId6" Type="http://schemas.openxmlformats.org/officeDocument/2006/relationships/tags" Target="../tags/tag1541.xml"/><Relationship Id="rId11" Type="http://schemas.openxmlformats.org/officeDocument/2006/relationships/tags" Target="../tags/tag1546.xml"/><Relationship Id="rId24"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1540.xml"/><Relationship Id="rId15" Type="http://schemas.openxmlformats.org/officeDocument/2006/relationships/tags" Target="../tags/tag1550.xml"/><Relationship Id="rId23" Type="http://schemas.openxmlformats.org/officeDocument/2006/relationships/image" Target="../media/image3.png"/><Relationship Id="rId28" Type="http://schemas.openxmlformats.org/officeDocument/2006/relationships/image" Target="../media/image75.png"/><Relationship Id="rId10" Type="http://schemas.openxmlformats.org/officeDocument/2006/relationships/tags" Target="../tags/tag1545.xml"/><Relationship Id="rId19" Type="http://schemas.openxmlformats.org/officeDocument/2006/relationships/tags" Target="../tags/tag1554.xml"/><Relationship Id="rId4" Type="http://schemas.openxmlformats.org/officeDocument/2006/relationships/tags" Target="../tags/tag1539.xml"/><Relationship Id="rId9" Type="http://schemas.openxmlformats.org/officeDocument/2006/relationships/tags" Target="../tags/tag1544.xml"/><Relationship Id="rId14" Type="http://schemas.openxmlformats.org/officeDocument/2006/relationships/tags" Target="../tags/tag1549.xml"/><Relationship Id="rId22" Type="http://schemas.openxmlformats.org/officeDocument/2006/relationships/image" Target="file:///C:\Users\1V994W2\PycharmProjects\PPT_Background_Generation/pic_temp/0_pic_quater_left_up.png" TargetMode="External"/><Relationship Id="rId27"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tags" Target="../tags/tag595.xml"/><Relationship Id="rId13" Type="http://schemas.openxmlformats.org/officeDocument/2006/relationships/tags" Target="../tags/tag600.xml"/><Relationship Id="rId18" Type="http://schemas.openxmlformats.org/officeDocument/2006/relationships/tags" Target="../tags/tag605.xml"/><Relationship Id="rId3" Type="http://schemas.openxmlformats.org/officeDocument/2006/relationships/tags" Target="../tags/tag590.xml"/><Relationship Id="rId21" Type="http://schemas.openxmlformats.org/officeDocument/2006/relationships/image" Target="file:///C:\Users\1V994W2\PycharmProjects\PPT_Background_Generation/pic_temp/0_pic_quater_left_up.png" TargetMode="External"/><Relationship Id="rId7" Type="http://schemas.openxmlformats.org/officeDocument/2006/relationships/tags" Target="../tags/tag594.xml"/><Relationship Id="rId12" Type="http://schemas.openxmlformats.org/officeDocument/2006/relationships/tags" Target="../tags/tag599.xml"/><Relationship Id="rId17" Type="http://schemas.openxmlformats.org/officeDocument/2006/relationships/tags" Target="../tags/tag604.xml"/><Relationship Id="rId25" Type="http://schemas.openxmlformats.org/officeDocument/2006/relationships/image" Target="../media/image31.png"/><Relationship Id="rId2" Type="http://schemas.openxmlformats.org/officeDocument/2006/relationships/tags" Target="../tags/tag589.xml"/><Relationship Id="rId16" Type="http://schemas.openxmlformats.org/officeDocument/2006/relationships/tags" Target="../tags/tag603.xml"/><Relationship Id="rId20" Type="http://schemas.openxmlformats.org/officeDocument/2006/relationships/image" Target="../media/image2.png"/><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tags" Target="../tags/tag598.xml"/><Relationship Id="rId24" Type="http://schemas.openxmlformats.org/officeDocument/2006/relationships/image" Target="../media/image30.png"/><Relationship Id="rId5" Type="http://schemas.openxmlformats.org/officeDocument/2006/relationships/tags" Target="../tags/tag592.xml"/><Relationship Id="rId15" Type="http://schemas.openxmlformats.org/officeDocument/2006/relationships/tags" Target="../tags/tag602.xml"/><Relationship Id="rId23"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597.xml"/><Relationship Id="rId19" Type="http://schemas.openxmlformats.org/officeDocument/2006/relationships/slideLayout" Target="../slideLayouts/slideLayout18.xml"/><Relationship Id="rId4" Type="http://schemas.openxmlformats.org/officeDocument/2006/relationships/tags" Target="../tags/tag591.xml"/><Relationship Id="rId9" Type="http://schemas.openxmlformats.org/officeDocument/2006/relationships/tags" Target="../tags/tag596.xml"/><Relationship Id="rId14" Type="http://schemas.openxmlformats.org/officeDocument/2006/relationships/tags" Target="../tags/tag601.xml"/><Relationship Id="rId22"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tags" Target="../tags/tag1562.xml"/><Relationship Id="rId13" Type="http://schemas.openxmlformats.org/officeDocument/2006/relationships/tags" Target="../tags/tag1567.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57.xml"/><Relationship Id="rId7" Type="http://schemas.openxmlformats.org/officeDocument/2006/relationships/tags" Target="../tags/tag1561.xml"/><Relationship Id="rId12" Type="http://schemas.openxmlformats.org/officeDocument/2006/relationships/tags" Target="../tags/tag1566.xml"/><Relationship Id="rId17" Type="http://schemas.openxmlformats.org/officeDocument/2006/relationships/image" Target="../media/image2.png"/><Relationship Id="rId2" Type="http://schemas.openxmlformats.org/officeDocument/2006/relationships/tags" Target="../tags/tag1556.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55.xml"/><Relationship Id="rId6" Type="http://schemas.openxmlformats.org/officeDocument/2006/relationships/tags" Target="../tags/tag1560.xml"/><Relationship Id="rId11" Type="http://schemas.openxmlformats.org/officeDocument/2006/relationships/tags" Target="../tags/tag1565.xml"/><Relationship Id="rId5" Type="http://schemas.openxmlformats.org/officeDocument/2006/relationships/tags" Target="../tags/tag1559.xml"/><Relationship Id="rId15" Type="http://schemas.openxmlformats.org/officeDocument/2006/relationships/tags" Target="../tags/tag1569.xml"/><Relationship Id="rId10" Type="http://schemas.openxmlformats.org/officeDocument/2006/relationships/tags" Target="../tags/tag1564.xml"/><Relationship Id="rId19" Type="http://schemas.openxmlformats.org/officeDocument/2006/relationships/image" Target="../media/image3.png"/><Relationship Id="rId4" Type="http://schemas.openxmlformats.org/officeDocument/2006/relationships/tags" Target="../tags/tag1558.xml"/><Relationship Id="rId9" Type="http://schemas.openxmlformats.org/officeDocument/2006/relationships/tags" Target="../tags/tag1563.xml"/><Relationship Id="rId14" Type="http://schemas.openxmlformats.org/officeDocument/2006/relationships/tags" Target="../tags/tag1568.xml"/></Relationships>
</file>

<file path=ppt/slides/_rels/slide71.xml.rels><?xml version="1.0" encoding="UTF-8" standalone="yes"?>
<Relationships xmlns="http://schemas.openxmlformats.org/package/2006/relationships"><Relationship Id="rId8" Type="http://schemas.openxmlformats.org/officeDocument/2006/relationships/tags" Target="../tags/tag1577.xml"/><Relationship Id="rId13" Type="http://schemas.openxmlformats.org/officeDocument/2006/relationships/tags" Target="../tags/tag1582.xml"/><Relationship Id="rId1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1572.xml"/><Relationship Id="rId7" Type="http://schemas.openxmlformats.org/officeDocument/2006/relationships/tags" Target="../tags/tag1576.xml"/><Relationship Id="rId12" Type="http://schemas.openxmlformats.org/officeDocument/2006/relationships/tags" Target="../tags/tag1581.xml"/><Relationship Id="rId17" Type="http://schemas.openxmlformats.org/officeDocument/2006/relationships/image" Target="../media/image2.png"/><Relationship Id="rId2" Type="http://schemas.openxmlformats.org/officeDocument/2006/relationships/tags" Target="../tags/tag1571.xml"/><Relationship Id="rId16" Type="http://schemas.openxmlformats.org/officeDocument/2006/relationships/slideLayout" Target="../slideLayouts/slideLayout18.xml"/><Relationship Id="rId20"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570.xml"/><Relationship Id="rId6" Type="http://schemas.openxmlformats.org/officeDocument/2006/relationships/tags" Target="../tags/tag1575.xml"/><Relationship Id="rId11" Type="http://schemas.openxmlformats.org/officeDocument/2006/relationships/tags" Target="../tags/tag1580.xml"/><Relationship Id="rId5" Type="http://schemas.openxmlformats.org/officeDocument/2006/relationships/tags" Target="../tags/tag1574.xml"/><Relationship Id="rId15" Type="http://schemas.openxmlformats.org/officeDocument/2006/relationships/tags" Target="../tags/tag1584.xml"/><Relationship Id="rId10" Type="http://schemas.openxmlformats.org/officeDocument/2006/relationships/tags" Target="../tags/tag1579.xml"/><Relationship Id="rId19" Type="http://schemas.openxmlformats.org/officeDocument/2006/relationships/image" Target="../media/image3.png"/><Relationship Id="rId4" Type="http://schemas.openxmlformats.org/officeDocument/2006/relationships/tags" Target="../tags/tag1573.xml"/><Relationship Id="rId9" Type="http://schemas.openxmlformats.org/officeDocument/2006/relationships/tags" Target="../tags/tag1578.xml"/><Relationship Id="rId14" Type="http://schemas.openxmlformats.org/officeDocument/2006/relationships/tags" Target="../tags/tag1583.xml"/></Relationships>
</file>

<file path=ppt/slides/_rels/slide8.xml.rels><?xml version="1.0" encoding="UTF-8" standalone="yes"?>
<Relationships xmlns="http://schemas.openxmlformats.org/package/2006/relationships"><Relationship Id="rId8" Type="http://schemas.openxmlformats.org/officeDocument/2006/relationships/tags" Target="../tags/tag613.xml"/><Relationship Id="rId13" Type="http://schemas.openxmlformats.org/officeDocument/2006/relationships/tags" Target="../tags/tag618.xml"/><Relationship Id="rId18" Type="http://schemas.openxmlformats.org/officeDocument/2006/relationships/slideLayout" Target="../slideLayouts/slideLayout18.xml"/><Relationship Id="rId3" Type="http://schemas.openxmlformats.org/officeDocument/2006/relationships/tags" Target="../tags/tag608.xml"/><Relationship Id="rId21" Type="http://schemas.openxmlformats.org/officeDocument/2006/relationships/image" Target="../media/image3.png"/><Relationship Id="rId7" Type="http://schemas.openxmlformats.org/officeDocument/2006/relationships/tags" Target="../tags/tag612.xml"/><Relationship Id="rId12" Type="http://schemas.openxmlformats.org/officeDocument/2006/relationships/tags" Target="../tags/tag617.xml"/><Relationship Id="rId17" Type="http://schemas.openxmlformats.org/officeDocument/2006/relationships/tags" Target="../tags/tag622.xml"/><Relationship Id="rId2" Type="http://schemas.openxmlformats.org/officeDocument/2006/relationships/tags" Target="../tags/tag607.xml"/><Relationship Id="rId16" Type="http://schemas.openxmlformats.org/officeDocument/2006/relationships/tags" Target="../tags/tag621.xml"/><Relationship Id="rId20" Type="http://schemas.openxmlformats.org/officeDocument/2006/relationships/image" Target="file:///C:\Users\1V994W2\PycharmProjects\PPT_Background_Generation/pic_temp/0_pic_quater_left_up.png" TargetMode="External"/><Relationship Id="rId1" Type="http://schemas.openxmlformats.org/officeDocument/2006/relationships/tags" Target="../tags/tag606.xml"/><Relationship Id="rId6" Type="http://schemas.openxmlformats.org/officeDocument/2006/relationships/tags" Target="../tags/tag611.xml"/><Relationship Id="rId11" Type="http://schemas.openxmlformats.org/officeDocument/2006/relationships/tags" Target="../tags/tag616.xml"/><Relationship Id="rId5" Type="http://schemas.openxmlformats.org/officeDocument/2006/relationships/tags" Target="../tags/tag610.xml"/><Relationship Id="rId15" Type="http://schemas.openxmlformats.org/officeDocument/2006/relationships/tags" Target="../tags/tag620.xml"/><Relationship Id="rId10" Type="http://schemas.openxmlformats.org/officeDocument/2006/relationships/tags" Target="../tags/tag615.xml"/><Relationship Id="rId19" Type="http://schemas.openxmlformats.org/officeDocument/2006/relationships/image" Target="../media/image2.png"/><Relationship Id="rId4" Type="http://schemas.openxmlformats.org/officeDocument/2006/relationships/tags" Target="../tags/tag609.xml"/><Relationship Id="rId9" Type="http://schemas.openxmlformats.org/officeDocument/2006/relationships/tags" Target="../tags/tag614.xml"/><Relationship Id="rId14" Type="http://schemas.openxmlformats.org/officeDocument/2006/relationships/tags" Target="../tags/tag619.xml"/><Relationship Id="rId22" Type="http://schemas.openxmlformats.org/officeDocument/2006/relationships/image" Target="file:///C:\Users\1V994W2\PycharmProjects\PPT_Background_Generation/pic_temp/1_pic_quater_right_up.png" TargetMode="External"/></Relationships>
</file>

<file path=ppt/slides/_rels/slide9.xml.rels><?xml version="1.0" encoding="UTF-8" standalone="yes"?>
<Relationships xmlns="http://schemas.openxmlformats.org/package/2006/relationships"><Relationship Id="rId8" Type="http://schemas.openxmlformats.org/officeDocument/2006/relationships/tags" Target="../tags/tag630.xml"/><Relationship Id="rId13" Type="http://schemas.openxmlformats.org/officeDocument/2006/relationships/tags" Target="../tags/tag635.xml"/><Relationship Id="rId18" Type="http://schemas.openxmlformats.org/officeDocument/2006/relationships/image" Target="../media/image2.png"/><Relationship Id="rId3" Type="http://schemas.openxmlformats.org/officeDocument/2006/relationships/tags" Target="../tags/tag625.xml"/><Relationship Id="rId21" Type="http://schemas.openxmlformats.org/officeDocument/2006/relationships/image" Target="file:///C:\Users\1V994W2\PycharmProjects\PPT_Background_Generation/pic_temp/1_pic_quater_right_up.png" TargetMode="External"/><Relationship Id="rId7" Type="http://schemas.openxmlformats.org/officeDocument/2006/relationships/tags" Target="../tags/tag629.xml"/><Relationship Id="rId12" Type="http://schemas.openxmlformats.org/officeDocument/2006/relationships/tags" Target="../tags/tag634.xml"/><Relationship Id="rId17" Type="http://schemas.openxmlformats.org/officeDocument/2006/relationships/slideLayout" Target="../slideLayouts/slideLayout18.xml"/><Relationship Id="rId2" Type="http://schemas.openxmlformats.org/officeDocument/2006/relationships/tags" Target="../tags/tag624.xml"/><Relationship Id="rId16" Type="http://schemas.openxmlformats.org/officeDocument/2006/relationships/tags" Target="../tags/tag638.xml"/><Relationship Id="rId20" Type="http://schemas.openxmlformats.org/officeDocument/2006/relationships/image" Target="../media/image3.png"/><Relationship Id="rId1" Type="http://schemas.openxmlformats.org/officeDocument/2006/relationships/tags" Target="../tags/tag623.xml"/><Relationship Id="rId6" Type="http://schemas.openxmlformats.org/officeDocument/2006/relationships/tags" Target="../tags/tag628.xml"/><Relationship Id="rId11" Type="http://schemas.openxmlformats.org/officeDocument/2006/relationships/tags" Target="../tags/tag633.xml"/><Relationship Id="rId5" Type="http://schemas.openxmlformats.org/officeDocument/2006/relationships/tags" Target="../tags/tag627.xml"/><Relationship Id="rId15" Type="http://schemas.openxmlformats.org/officeDocument/2006/relationships/tags" Target="../tags/tag637.xml"/><Relationship Id="rId23" Type="http://schemas.openxmlformats.org/officeDocument/2006/relationships/image" Target="../media/image33.png"/><Relationship Id="rId10" Type="http://schemas.openxmlformats.org/officeDocument/2006/relationships/tags" Target="../tags/tag632.xml"/><Relationship Id="rId19"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26.xml"/><Relationship Id="rId9" Type="http://schemas.openxmlformats.org/officeDocument/2006/relationships/tags" Target="../tags/tag631.xml"/><Relationship Id="rId14" Type="http://schemas.openxmlformats.org/officeDocument/2006/relationships/tags" Target="../tags/tag636.xml"/><Relationship Id="rId2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custDataLst>
              <p:tags r:id="rId2"/>
            </p:custDataLst>
          </p:nvPr>
        </p:nvSpPr>
        <p:spPr>
          <a:xfrm>
            <a:off x="283421" y="4508500"/>
            <a:ext cx="4138269" cy="2028856"/>
          </a:xfrm>
        </p:spPr>
        <p:txBody>
          <a:bodyPr>
            <a:normAutofit/>
          </a:bodyPr>
          <a:lstStyle/>
          <a:p>
            <a:r>
              <a:rPr lang="zh-CN" altLang="en-US" sz="2400" b="1" dirty="0">
                <a:highlight>
                  <a:srgbClr val="C0C0C0"/>
                </a:highlight>
              </a:rPr>
              <a:t>第三组</a:t>
            </a:r>
          </a:p>
          <a:p>
            <a:pPr algn="l"/>
            <a:r>
              <a:rPr lang="zh-CN" altLang="en-US" b="1" dirty="0"/>
              <a:t>王玉梓（旅游管理</a:t>
            </a:r>
            <a:r>
              <a:rPr lang="en-US" altLang="zh-CN" b="1" dirty="0"/>
              <a:t>+</a:t>
            </a:r>
            <a:r>
              <a:rPr lang="zh-CN" altLang="en-US" b="1" dirty="0"/>
              <a:t>计科）</a:t>
            </a:r>
            <a:endParaRPr lang="en-US" altLang="zh-CN" b="1" dirty="0"/>
          </a:p>
          <a:p>
            <a:pPr algn="l"/>
            <a:r>
              <a:rPr lang="zh-CN" altLang="en-US" b="1" dirty="0"/>
              <a:t>杨素芳（计科）</a:t>
            </a:r>
            <a:endParaRPr lang="en-US" altLang="zh-CN" b="1" dirty="0"/>
          </a:p>
          <a:p>
            <a:pPr algn="l"/>
            <a:r>
              <a:rPr lang="zh-CN" altLang="en-US" b="1" dirty="0"/>
              <a:t>蔡喆（软件工程）</a:t>
            </a:r>
            <a:endParaRPr lang="en-US" altLang="zh-CN" b="1" dirty="0"/>
          </a:p>
          <a:p>
            <a:pPr algn="l"/>
            <a:r>
              <a:rPr lang="zh-CN" altLang="en-US" b="1" dirty="0"/>
              <a:t>吴海胜（软件工程+在职</a:t>
            </a:r>
            <a:r>
              <a:rPr lang="en-US" altLang="zh-CN" b="1" dirty="0"/>
              <a:t>JAVA</a:t>
            </a:r>
            <a:r>
              <a:rPr lang="zh-CN" altLang="en-US" b="1" dirty="0"/>
              <a:t>开发）</a:t>
            </a:r>
          </a:p>
        </p:txBody>
      </p:sp>
      <p:sp>
        <p:nvSpPr>
          <p:cNvPr id="2" name="标题 1"/>
          <p:cNvSpPr>
            <a:spLocks noGrp="1"/>
          </p:cNvSpPr>
          <p:nvPr>
            <p:ph type="ctrTitle"/>
          </p:nvPr>
        </p:nvSpPr>
        <p:spPr>
          <a:xfrm>
            <a:off x="0" y="2146935"/>
            <a:ext cx="12192635" cy="1897380"/>
          </a:xfrm>
        </p:spPr>
        <p:txBody>
          <a:bodyPr>
            <a:normAutofit fontScale="90000"/>
          </a:bodyPr>
          <a:lstStyle/>
          <a:p>
            <a:pPr algn="ctr"/>
            <a:r>
              <a:rPr lang="zh-CN" altLang="en-US" sz="8000">
                <a:solidFill>
                  <a:schemeClr val="tx2">
                    <a:lumMod val="50000"/>
                  </a:schemeClr>
                </a:solidFill>
                <a:latin typeface="叶根友毛笔行书2.0版" panose="02010601030101010101" charset="-122"/>
                <a:ea typeface="叶根友毛笔行书2.0版" panose="02010601030101010101" charset="-122"/>
              </a:rPr>
              <a:t>朴素贝叶斯</a:t>
            </a:r>
            <a:br>
              <a:rPr lang="zh-CN" altLang="en-US" b="0"/>
            </a:br>
            <a:r>
              <a:rPr lang="en-US" altLang="zh-CN"/>
              <a:t>              </a:t>
            </a:r>
            <a:r>
              <a:rPr lang="en-US" altLang="zh-CN" sz="5300"/>
              <a:t> </a:t>
            </a:r>
            <a:r>
              <a:rPr lang="en-US" altLang="zh-CN" sz="3100">
                <a:solidFill>
                  <a:schemeClr val="tx2">
                    <a:lumMod val="25000"/>
                  </a:schemeClr>
                </a:solidFill>
                <a:latin typeface="宋体" pitchFamily="2" charset="-122"/>
                <a:ea typeface="宋体" pitchFamily="2" charset="-122"/>
                <a:cs typeface="宋体" pitchFamily="2" charset="-122"/>
              </a:rPr>
              <a:t>——</a:t>
            </a:r>
            <a:r>
              <a:rPr lang="zh-CN" altLang="en-US" sz="3100">
                <a:solidFill>
                  <a:schemeClr val="tx2">
                    <a:lumMod val="25000"/>
                  </a:schemeClr>
                </a:solidFill>
                <a:latin typeface="宋体" pitchFamily="2" charset="-122"/>
                <a:ea typeface="宋体" pitchFamily="2" charset="-122"/>
                <a:cs typeface="宋体" pitchFamily="2" charset="-122"/>
              </a:rPr>
              <a:t>基于概率论的分类方法</a:t>
            </a:r>
          </a:p>
        </p:txBody>
      </p:sp>
      <p:sp>
        <p:nvSpPr>
          <p:cNvPr id="3" name="文本框 2"/>
          <p:cNvSpPr txBox="1"/>
          <p:nvPr/>
        </p:nvSpPr>
        <p:spPr>
          <a:xfrm rot="300000">
            <a:off x="6852285" y="636905"/>
            <a:ext cx="5327015" cy="521970"/>
          </a:xfrm>
          <a:prstGeom prst="rect">
            <a:avLst/>
          </a:prstGeom>
          <a:noFill/>
        </p:spPr>
        <p:txBody>
          <a:bodyPr wrap="square" rtlCol="0">
            <a:spAutoFit/>
          </a:bodyPr>
          <a:lstStyle/>
          <a:p>
            <a:pPr algn="ctr"/>
            <a:r>
              <a:rPr lang="en-US" altLang="zh-CN" sz="2800" b="1" i="1">
                <a:solidFill>
                  <a:schemeClr val="tx2">
                    <a:lumMod val="50000"/>
                  </a:schemeClr>
                </a:solidFill>
                <a:effectLst>
                  <a:reflection blurRad="6350" stA="55000" endA="300" endPos="45500" dir="5400000" sy="-100000" algn="bl" rotWithShape="0"/>
                </a:effectLst>
              </a:rPr>
              <a:t>Naive Bayesian algorithm</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circle(in)">
                                      <p:cBhvr>
                                        <p:cTn id="15" dur="20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circle(in)">
                                      <p:cBhvr>
                                        <p:cTn id="20" dur="20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circle(in)">
                                      <p:cBhvr>
                                        <p:cTn id="25" dur="20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circle(in)">
                                      <p:cBhvr>
                                        <p:cTn id="30" dur="2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circle(in)">
                                      <p:cBhvr>
                                        <p:cTn id="35"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逆向概率</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6"/>
            </p:custDataLst>
          </p:nvPr>
        </p:nvSpPr>
        <p:spPr>
          <a:xfrm>
            <a:off x="815340" y="1357630"/>
            <a:ext cx="10454005" cy="617855"/>
          </a:xfrm>
          <a:prstGeom prst="rect">
            <a:avLst/>
          </a:prstGeom>
          <a:noFill/>
        </p:spPr>
        <p:txBody>
          <a:bodyPr wrap="square" tIns="0" rtlCol="0"/>
          <a:lstStyle/>
          <a:p>
            <a:pPr lvl="0" defTabSz="457200">
              <a:lnSpc>
                <a:spcPct val="120000"/>
              </a:lnSpc>
            </a:pPr>
            <a:r>
              <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rPr>
              <a:t>现实世界本身就是不确定的，人类的观察能力是有局限性的 。</a:t>
            </a:r>
          </a:p>
          <a:p>
            <a:pPr lvl="0" defTabSz="457200">
              <a:lnSpc>
                <a:spcPct val="120000"/>
              </a:lnSpc>
            </a:pPr>
            <a:endPar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endParaRPr>
          </a:p>
          <a:p>
            <a:pPr lvl="0" defTabSz="457200">
              <a:lnSpc>
                <a:spcPct val="120000"/>
              </a:lnSpc>
            </a:pPr>
            <a:endPar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endParaRPr>
          </a:p>
        </p:txBody>
      </p:sp>
      <p:sp>
        <p:nvSpPr>
          <p:cNvPr id="2" name="文本框 1"/>
          <p:cNvSpPr txBox="1"/>
          <p:nvPr>
            <p:custDataLst>
              <p:tags r:id="rId17"/>
            </p:custDataLst>
          </p:nvPr>
        </p:nvSpPr>
        <p:spPr>
          <a:xfrm>
            <a:off x="815340" y="2166620"/>
            <a:ext cx="10727690" cy="373380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实际上，贝叶斯当时的论文只是对这个问题的一个直接的求解尝试，并不清楚 是不是已经意识到这里面包含着的深刻的思想。然而后来，贝叶斯方法席卷了概率论，并将应用延伸到各个问题领域，所有需要作出概率预测的地方都可以见到贝叶斯方法的影子。正是这样的一个问题，影响了接下来近 200 年的统计学理论。这是因为，贝叶斯原理与其他统计学推断方法截然不同，它是建立在主观判断的基础上：在我们不了解所有客观事实的情况下，同样可以先估计一个值，然后根据实际结果不断进行修正。</a:t>
            </a: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贝叶斯也是机器学习的核心方法之一。</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
                                        </p:tgtEl>
                                        <p:attrNameLst>
                                          <p:attrName>style.visibility</p:attrName>
                                        </p:attrNameLst>
                                      </p:cBhvr>
                                      <p:to>
                                        <p:strVal val="visible"/>
                                      </p:to>
                                    </p:set>
                                    <p:anim calcmode="discrete" valueType="clr">
                                      <p:cBhvr override="childStyle">
                                        <p:cTn id="14"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
                                        </p:tgtEl>
                                        <p:attrNameLst>
                                          <p:attrName>fillcolor</p:attrName>
                                        </p:attrNameLst>
                                      </p:cBhvr>
                                      <p:tavLst>
                                        <p:tav tm="0">
                                          <p:val>
                                            <p:clrVal>
                                              <a:schemeClr val="accent2"/>
                                            </p:clrVal>
                                          </p:val>
                                        </p:tav>
                                        <p:tav tm="50000">
                                          <p:val>
                                            <p:clrVal>
                                              <a:schemeClr val="hlink"/>
                                            </p:clrVal>
                                          </p:val>
                                        </p:tav>
                                      </p:tavLst>
                                    </p:anim>
                                    <p:set>
                                      <p:cBhvr>
                                        <p:cTn id="16"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1955165" y="1987550"/>
            <a:ext cx="9258935" cy="1093470"/>
          </a:xfrm>
          <a:prstGeom prst="rect">
            <a:avLst/>
          </a:prstGeom>
          <a:noFill/>
        </p:spPr>
        <p:txBody>
          <a:bodyPr wrap="square" tIns="0" rtlCol="0"/>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先验概率：</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是指根据以往经验和分析得到的概率,如全概率公式,它往往作为"由因求果"问题中的"因"出现.</a:t>
            </a:r>
          </a:p>
        </p:txBody>
      </p:sp>
      <p:sp>
        <p:nvSpPr>
          <p:cNvPr id="7" name="文本框 6"/>
          <p:cNvSpPr txBox="1"/>
          <p:nvPr>
            <p:custDataLst>
              <p:tags r:id="rId5"/>
            </p:custDataLst>
          </p:nvPr>
        </p:nvSpPr>
        <p:spPr>
          <a:xfrm>
            <a:off x="828675" y="377825"/>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先验概率与后验概率</a:t>
            </a:r>
          </a:p>
        </p:txBody>
      </p:sp>
      <p:sp>
        <p:nvSpPr>
          <p:cNvPr id="17" name="Rectangle 32"/>
          <p:cNvSpPr/>
          <p:nvPr>
            <p:custDataLst>
              <p:tags r:id="rId6"/>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7"/>
            </p:custDataLst>
          </p:nvPr>
        </p:nvSpPr>
        <p:spPr>
          <a:xfrm>
            <a:off x="1941830" y="3284220"/>
            <a:ext cx="9258935" cy="617855"/>
          </a:xfrm>
          <a:prstGeom prst="rect">
            <a:avLst/>
          </a:prstGeom>
          <a:noFill/>
        </p:spPr>
        <p:txBody>
          <a:bodyPr wrap="square" tIns="0" rtlCol="0"/>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后验概率</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：是指依据得到"结果"信息所计算出的最有可能是那种事件发生,如贝叶斯公式中的,是"执果寻因"问题中的"因"</a:t>
            </a:r>
          </a:p>
        </p:txBody>
      </p:sp>
      <p:pic>
        <p:nvPicPr>
          <p:cNvPr id="2" name="图片 1" descr="32313536333638383b32313536333638373b966453f7"/>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0090" y="1960245"/>
            <a:ext cx="914400" cy="914400"/>
          </a:xfrm>
          <a:prstGeom prst="rect">
            <a:avLst/>
          </a:prstGeom>
        </p:spPr>
      </p:pic>
      <p:pic>
        <p:nvPicPr>
          <p:cNvPr id="3" name="图片 2" descr="32313536333638383b32313536333638313b683953f7"/>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0090" y="3284220"/>
            <a:ext cx="914400" cy="9144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
                                        </p:tgtEl>
                                        <p:attrNameLst>
                                          <p:attrName>style.visibility</p:attrName>
                                        </p:attrNameLst>
                                      </p:cBhvr>
                                      <p:to>
                                        <p:strVal val="visible"/>
                                      </p:to>
                                    </p:set>
                                    <p:anim calcmode="discrete" valueType="clr">
                                      <p:cBhvr override="childStyle">
                                        <p:cTn id="14"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
                                        </p:tgtEl>
                                        <p:attrNameLst>
                                          <p:attrName>fillcolor</p:attrName>
                                        </p:attrNameLst>
                                      </p:cBhvr>
                                      <p:tavLst>
                                        <p:tav tm="0">
                                          <p:val>
                                            <p:clrVal>
                                              <a:schemeClr val="accent2"/>
                                            </p:clrVal>
                                          </p:val>
                                        </p:tav>
                                        <p:tav tm="50000">
                                          <p:val>
                                            <p:clrVal>
                                              <a:schemeClr val="hlink"/>
                                            </p:clrVal>
                                          </p:val>
                                        </p:tav>
                                      </p:tavLst>
                                    </p:anim>
                                    <p:set>
                                      <p:cBhvr>
                                        <p:cTn id="16"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先验概率与后验概率</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custDataLst>
              <p:tags r:id="rId16"/>
            </p:custDataLst>
          </p:nvPr>
        </p:nvSpPr>
        <p:spPr>
          <a:xfrm>
            <a:off x="875030" y="1424305"/>
            <a:ext cx="7108825" cy="455930"/>
          </a:xfrm>
          <a:prstGeom prst="rect">
            <a:avLst/>
          </a:prstGeom>
          <a:noFill/>
        </p:spPr>
        <p:txBody>
          <a:bodyPr wrap="square" tIns="0" rtlCol="0"/>
          <a:lstStyle/>
          <a:p>
            <a:pPr lvl="0" defTabSz="457200">
              <a:lnSpc>
                <a:spcPct val="120000"/>
              </a:lnSpc>
            </a:pPr>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先验：</a:t>
            </a:r>
            <a:r>
              <a:rPr kumimoji="1" lang="en-US" altLang="zh-CN" sz="2800"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由原因可直接推测出结果</a:t>
            </a:r>
          </a:p>
        </p:txBody>
      </p:sp>
      <p:pic>
        <p:nvPicPr>
          <p:cNvPr id="8" name="图片 7"/>
          <p:cNvPicPr>
            <a:picLocks noChangeAspect="1"/>
          </p:cNvPicPr>
          <p:nvPr/>
        </p:nvPicPr>
        <p:blipFill>
          <a:blip r:embed="rId23"/>
          <a:stretch>
            <a:fillRect/>
          </a:stretch>
        </p:blipFill>
        <p:spPr>
          <a:xfrm>
            <a:off x="975995" y="2355850"/>
            <a:ext cx="3286760" cy="1163955"/>
          </a:xfrm>
          <a:prstGeom prst="rect">
            <a:avLst/>
          </a:prstGeom>
        </p:spPr>
      </p:pic>
      <p:sp>
        <p:nvSpPr>
          <p:cNvPr id="9" name="文本框 8"/>
          <p:cNvSpPr txBox="1"/>
          <p:nvPr>
            <p:custDataLst>
              <p:tags r:id="rId17"/>
            </p:custDataLst>
          </p:nvPr>
        </p:nvSpPr>
        <p:spPr>
          <a:xfrm>
            <a:off x="875030" y="3676015"/>
            <a:ext cx="8822690" cy="455930"/>
          </a:xfrm>
          <a:prstGeom prst="rect">
            <a:avLst/>
          </a:prstGeom>
          <a:noFill/>
        </p:spPr>
        <p:txBody>
          <a:bodyPr wrap="square" tIns="0" rtlCol="0"/>
          <a:lstStyle/>
          <a:p>
            <a:pPr lvl="0" defTabSz="457200">
              <a:lnSpc>
                <a:spcPct val="120000"/>
              </a:lnSpc>
            </a:pPr>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后验：</a:t>
            </a:r>
            <a:r>
              <a:rPr kumimoji="1" lang="en-US" altLang="zh-CN" sz="2800"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结果已经产生，推测哪些原因引起的</a:t>
            </a:r>
          </a:p>
        </p:txBody>
      </p:sp>
      <p:pic>
        <p:nvPicPr>
          <p:cNvPr id="10" name="图片 9"/>
          <p:cNvPicPr>
            <a:picLocks noChangeAspect="1"/>
          </p:cNvPicPr>
          <p:nvPr/>
        </p:nvPicPr>
        <p:blipFill>
          <a:blip r:embed="rId24"/>
          <a:stretch>
            <a:fillRect/>
          </a:stretch>
        </p:blipFill>
        <p:spPr>
          <a:xfrm>
            <a:off x="975995" y="4415790"/>
            <a:ext cx="3286760" cy="10731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9"/>
                                        </p:tgtEl>
                                        <p:attrNameLst>
                                          <p:attrName>style.visibility</p:attrName>
                                        </p:attrNameLst>
                                      </p:cBhvr>
                                      <p:to>
                                        <p:strVal val="visible"/>
                                      </p:to>
                                    </p:set>
                                    <p:anim calcmode="discrete" valueType="clr">
                                      <p:cBhvr override="childStyle">
                                        <p:cTn id="2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gtEl>
                                        <p:attrNameLst>
                                          <p:attrName>fillcolor</p:attrName>
                                        </p:attrNameLst>
                                      </p:cBhvr>
                                      <p:tavLst>
                                        <p:tav tm="0">
                                          <p:val>
                                            <p:clrVal>
                                              <a:schemeClr val="accent2"/>
                                            </p:clrVal>
                                          </p:val>
                                        </p:tav>
                                        <p:tav tm="50000">
                                          <p:val>
                                            <p:clrVal>
                                              <a:schemeClr val="hlink"/>
                                            </p:clrVal>
                                          </p:val>
                                        </p:tav>
                                      </p:tavLst>
                                    </p:anim>
                                    <p:set>
                                      <p:cBhvr>
                                        <p:cTn id="23" dur="80"/>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先验概率与后验概率</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828675" y="3009900"/>
            <a:ext cx="10224770" cy="2102485"/>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贝叶斯原理中的P(属于类别i) 就是先验概率，先验概率就是，事情还没发生，我就已经能获得的事件发生概率。</a:t>
            </a:r>
          </a:p>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Eg</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：下一个阅读这张文章的人我不知道，但我根据读者性别分布，知道下个读者是男生的性别概率为70%，先验概率一般由历史发生的概率来获得。</a:t>
            </a:r>
          </a:p>
        </p:txBody>
      </p:sp>
      <p:pic>
        <p:nvPicPr>
          <p:cNvPr id="3" name="图片 2"/>
          <p:cNvPicPr>
            <a:picLocks noChangeAspect="1"/>
          </p:cNvPicPr>
          <p:nvPr/>
        </p:nvPicPr>
        <p:blipFill>
          <a:blip r:embed="rId22"/>
          <a:stretch>
            <a:fillRect/>
          </a:stretch>
        </p:blipFill>
        <p:spPr>
          <a:xfrm>
            <a:off x="828675" y="1386205"/>
            <a:ext cx="8725535" cy="14312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先验概率与后验概率</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828675" y="2825750"/>
            <a:ext cx="10224770" cy="1231900"/>
          </a:xfrm>
          <a:prstGeom prst="rect">
            <a:avLst/>
          </a:prstGeom>
          <a:noFill/>
        </p:spPr>
        <p:txBody>
          <a:bodyPr wrap="square" tIns="0" rtlCol="0"/>
          <a:lstStyle/>
          <a:p>
            <a:pPr lvl="0" defTabSz="457200">
              <a:lnSpc>
                <a:spcPct val="120000"/>
              </a:lnSpc>
            </a:pP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贝叶斯原理中的 P(属于类别i|已知表现为x特征) 就是后验概率。后验概率是指事情已经发生，执果寻因，用结果倒推原因的概率。后验概率必须是事情发生了，根据一些表现特征，再来推断已发生但我未能直接获得的信息。</a:t>
            </a:r>
          </a:p>
        </p:txBody>
      </p:sp>
      <p:pic>
        <p:nvPicPr>
          <p:cNvPr id="3" name="图片 2"/>
          <p:cNvPicPr>
            <a:picLocks noChangeAspect="1"/>
          </p:cNvPicPr>
          <p:nvPr/>
        </p:nvPicPr>
        <p:blipFill>
          <a:blip r:embed="rId22"/>
          <a:stretch>
            <a:fillRect/>
          </a:stretch>
        </p:blipFill>
        <p:spPr>
          <a:xfrm>
            <a:off x="875030" y="1193800"/>
            <a:ext cx="8725535" cy="1431290"/>
          </a:xfrm>
          <a:prstGeom prst="rect">
            <a:avLst/>
          </a:prstGeom>
        </p:spPr>
      </p:pic>
      <p:sp>
        <p:nvSpPr>
          <p:cNvPr id="2" name="文本框 1"/>
          <p:cNvSpPr txBox="1"/>
          <p:nvPr/>
        </p:nvSpPr>
        <p:spPr>
          <a:xfrm>
            <a:off x="575310" y="4058285"/>
            <a:ext cx="11099165" cy="2207895"/>
          </a:xfrm>
          <a:prstGeom prst="rect">
            <a:avLst/>
          </a:prstGeom>
          <a:noFill/>
        </p:spPr>
        <p:txBody>
          <a:bodyPr wrap="square" rtlCol="0">
            <a:noAutofit/>
          </a:bodyPr>
          <a:lstStyle/>
          <a:p>
            <a:r>
              <a:rPr lang="en-US" altLang="zh-CN" sz="2000">
                <a:latin typeface="楷体" panose="02010609060101010101" charset="-122"/>
                <a:ea typeface="楷体" panose="02010609060101010101" charset="-122"/>
                <a:cs typeface="楷体" panose="02010609060101010101" charset="-122"/>
              </a:rPr>
              <a:t>Eg</a:t>
            </a:r>
            <a:r>
              <a:rPr lang="zh-CN" altLang="en-US" sz="2000">
                <a:latin typeface="楷体" panose="02010609060101010101" charset="-122"/>
                <a:ea typeface="楷体" panose="02010609060101010101" charset="-122"/>
                <a:cs typeface="楷体" panose="02010609060101010101" charset="-122"/>
              </a:rPr>
              <a:t>：在此文章的下一个读者未到来时，我根据先验概率，只能知道70%是男生，此时，上帝也不能确定是男是女。但当这个读者真正来读时，上帝就100%确定读者的性别了，而我不知道，但我根据“读者是在半夜三点阅读的”这一个信息，我可以推断，这家伙90%是男的。这就是后验概率，事情虽然已经明确发生，上帝已经知道了，但我并不知道，我可以根据一些表征，获得比先验概率更强的后验概率。</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先验概率与后验概率</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828675" y="2210435"/>
            <a:ext cx="10224770" cy="2809875"/>
          </a:xfrm>
          <a:prstGeom prst="rect">
            <a:avLst/>
          </a:prstGeom>
          <a:noFill/>
        </p:spPr>
        <p:txBody>
          <a:bodyPr wrap="square" tIns="0" rtlCol="0"/>
          <a:lstStyle/>
          <a:p>
            <a:pPr lvl="0" defTabSz="457200">
              <a:lnSpc>
                <a:spcPct val="120000"/>
              </a:lnSpc>
            </a:pPr>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a:p>
            <a:pPr lvl="0" defTabSz="457200">
              <a:lnSpc>
                <a:spcPct val="120000"/>
              </a:lnSpc>
            </a:pPr>
            <a:r>
              <a:rPr kumimoji="1" lang="zh-CN" altLang="en-US" sz="2800" spc="150">
                <a:solidFill>
                  <a:schemeClr val="tx1">
                    <a:lumMod val="85000"/>
                    <a:lumOff val="15000"/>
                  </a:schemeClr>
                </a:solidFill>
                <a:latin typeface="宋体" pitchFamily="2" charset="-122"/>
                <a:ea typeface="宋体" pitchFamily="2" charset="-122"/>
                <a:cs typeface="+mn-ea"/>
                <a:sym typeface="Arial" panose="020B0604020202020204" pitchFamily="34" charset="0"/>
              </a:rPr>
              <a:t>先验概率基于已有知识对随机事件进行概率预估，但不考虑任何相关因素。</a:t>
            </a:r>
          </a:p>
          <a:p>
            <a:pPr lvl="0" defTabSz="457200">
              <a:lnSpc>
                <a:spcPct val="120000"/>
              </a:lnSpc>
            </a:pPr>
            <a:r>
              <a:rPr kumimoji="1" lang="zh-CN" altLang="en-US" sz="2800" spc="150">
                <a:solidFill>
                  <a:schemeClr val="tx1">
                    <a:lumMod val="85000"/>
                    <a:lumOff val="15000"/>
                  </a:schemeClr>
                </a:solidFill>
                <a:latin typeface="宋体" pitchFamily="2" charset="-122"/>
                <a:ea typeface="宋体" pitchFamily="2" charset="-122"/>
                <a:cs typeface="+mn-ea"/>
                <a:sym typeface="Arial" panose="020B0604020202020204" pitchFamily="34" charset="0"/>
              </a:rPr>
              <a:t>后验概率基于已有知识对随机事件进行概率预估，并考虑相关因素，可不断修正。</a:t>
            </a:r>
          </a:p>
        </p:txBody>
      </p:sp>
      <p:sp>
        <p:nvSpPr>
          <p:cNvPr id="2" name="文本框 1"/>
          <p:cNvSpPr txBox="1"/>
          <p:nvPr/>
        </p:nvSpPr>
        <p:spPr>
          <a:xfrm>
            <a:off x="875030" y="1692275"/>
            <a:ext cx="6096000" cy="607695"/>
          </a:xfrm>
          <a:prstGeom prst="rect">
            <a:avLst/>
          </a:prstGeom>
          <a:noFill/>
        </p:spPr>
        <p:txBody>
          <a:bodyPr wrap="square" rtlCol="0" anchor="t">
            <a:spAutoFit/>
          </a:bodyPr>
          <a:lstStyle/>
          <a:p>
            <a:pPr lvl="0" defTabSz="457200">
              <a:lnSpc>
                <a:spcPct val="120000"/>
              </a:lnSpc>
            </a:pPr>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先验概率和后验概率的区别</a:t>
            </a:r>
            <a:r>
              <a:rPr kumimoji="1" lang="zh-CN" altLang="en-US"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597535" y="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朴素贝叶斯模型简介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p:cNvPicPr>
            <a:picLocks noChangeAspect="1"/>
          </p:cNvPicPr>
          <p:nvPr/>
        </p:nvPicPr>
        <p:blipFill>
          <a:blip r:embed="rId22"/>
          <a:stretch>
            <a:fillRect/>
          </a:stretch>
        </p:blipFill>
        <p:spPr>
          <a:xfrm>
            <a:off x="4897755" y="791845"/>
            <a:ext cx="6358890" cy="5652135"/>
          </a:xfrm>
          <a:prstGeom prst="rect">
            <a:avLst/>
          </a:prstGeom>
        </p:spPr>
      </p:pic>
      <p:sp>
        <p:nvSpPr>
          <p:cNvPr id="4" name="文本框 3"/>
          <p:cNvSpPr txBox="1"/>
          <p:nvPr>
            <p:custDataLst>
              <p:tags r:id="rId16"/>
            </p:custDataLst>
          </p:nvPr>
        </p:nvSpPr>
        <p:spPr>
          <a:xfrm>
            <a:off x="312420" y="1180465"/>
            <a:ext cx="4413885" cy="4592955"/>
          </a:xfrm>
          <a:prstGeom prst="rect">
            <a:avLst/>
          </a:prstGeom>
          <a:noFill/>
        </p:spPr>
        <p:txBody>
          <a:bodyPr wrap="square" tIns="0" rtlCol="0"/>
          <a:lstStyle/>
          <a:p>
            <a:pPr lvl="0" defTabSz="457200">
              <a:lnSpc>
                <a:spcPct val="120000"/>
              </a:lnSpc>
            </a:pP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朴素贝叶斯是基于贝叶斯后验概率建立的模型它用于解决分类问题。</a:t>
            </a:r>
          </a:p>
          <a:p>
            <a:pPr lvl="0" defTabSz="457200">
              <a:lnSpc>
                <a:spcPct val="120000"/>
              </a:lnSpc>
            </a:pPr>
            <a:r>
              <a:rPr kumimoji="1" lang="zh-CN" altLang="en-US" sz="2400" b="1" spc="150">
                <a:solidFill>
                  <a:srgbClr val="FF0000"/>
                </a:solidFill>
                <a:highlight>
                  <a:srgbClr val="FFFF00"/>
                </a:highlight>
                <a:latin typeface="宋体" pitchFamily="2" charset="-122"/>
                <a:ea typeface="宋体" pitchFamily="2" charset="-122"/>
                <a:cs typeface="+mn-ea"/>
                <a:sym typeface="Arial" panose="020B0604020202020204" pitchFamily="34" charset="0"/>
              </a:rPr>
              <a:t>它的主要思想是</a:t>
            </a:r>
            <a:r>
              <a:rPr kumimoji="1" lang="zh-CN" altLang="en-US" sz="2400" spc="150">
                <a:solidFill>
                  <a:srgbClr val="FF0000"/>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通过历史数据，对每个类别建立经验概率公式，然后当新样本进来时，用各个类别的概率经验公式分别进行预测。最终，属于哪个类别的概率最大，就认为是哪个类别</a:t>
            </a:r>
            <a:endParaRPr kumimoji="1" lang="zh-CN" altLang="en-US" sz="28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背景知识：贝叶斯原理   </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p:cNvPicPr>
            <a:picLocks noChangeAspect="1"/>
          </p:cNvPicPr>
          <p:nvPr/>
        </p:nvPicPr>
        <p:blipFill>
          <a:blip r:embed="rId23"/>
          <a:stretch>
            <a:fillRect/>
          </a:stretch>
        </p:blipFill>
        <p:spPr>
          <a:xfrm>
            <a:off x="1102360" y="1359535"/>
            <a:ext cx="3946525" cy="1430655"/>
          </a:xfrm>
          <a:prstGeom prst="rect">
            <a:avLst/>
          </a:prstGeom>
        </p:spPr>
      </p:pic>
      <p:sp>
        <p:nvSpPr>
          <p:cNvPr id="5" name="文本框 4"/>
          <p:cNvSpPr txBox="1"/>
          <p:nvPr>
            <p:custDataLst>
              <p:tags r:id="rId16"/>
            </p:custDataLst>
          </p:nvPr>
        </p:nvSpPr>
        <p:spPr>
          <a:xfrm>
            <a:off x="855980" y="2823845"/>
            <a:ext cx="9258935" cy="605155"/>
          </a:xfrm>
          <a:prstGeom prst="rect">
            <a:avLst/>
          </a:prstGeom>
          <a:noFill/>
        </p:spPr>
        <p:txBody>
          <a:bodyPr wrap="square" tIns="0" rtlCol="0"/>
          <a:lstStyle/>
          <a:p>
            <a:pPr lvl="0" defTabSz="457200">
              <a:lnSpc>
                <a:spcPct val="120000"/>
              </a:lnSpc>
            </a:pPr>
            <a:r>
              <a:rPr kumimoji="1" lang="en-US" altLang="zh-CN"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贝叶斯原理</a:t>
            </a: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en-US" altLang="zh-CN"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在已知发生B条件下,发生A的概率</a:t>
            </a: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是多少？</a:t>
            </a:r>
          </a:p>
        </p:txBody>
      </p:sp>
      <p:sp>
        <p:nvSpPr>
          <p:cNvPr id="2" name="文本框 1"/>
          <p:cNvSpPr txBox="1"/>
          <p:nvPr>
            <p:custDataLst>
              <p:tags r:id="rId17"/>
            </p:custDataLst>
          </p:nvPr>
        </p:nvSpPr>
        <p:spPr>
          <a:xfrm>
            <a:off x="992505" y="3429000"/>
            <a:ext cx="9258935" cy="150241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P(A|B)表示后验概率，是在 B 发生的情况下 A 发生的可能性 (后验概率)</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P(B|A) 表示先验概率</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背景知识：贝叶斯原理   </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6"/>
            </p:custDataLst>
          </p:nvPr>
        </p:nvSpPr>
        <p:spPr>
          <a:xfrm>
            <a:off x="992505" y="1409700"/>
            <a:ext cx="5245735" cy="387350"/>
          </a:xfrm>
          <a:prstGeom prst="rect">
            <a:avLst/>
          </a:prstGeom>
          <a:noFill/>
        </p:spPr>
        <p:txBody>
          <a:bodyPr wrap="square" tIns="0" rtlCol="0"/>
          <a:lstStyle/>
          <a:p>
            <a:pPr lvl="0" defTabSz="457200">
              <a:lnSpc>
                <a:spcPct val="120000"/>
              </a:lnSpc>
            </a:pPr>
            <a:r>
              <a:rPr kumimoji="1" lang="zh-CN" altLang="en-US"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后验概率＝先验概率 ｘ 调整因子</a:t>
            </a:r>
          </a:p>
        </p:txBody>
      </p:sp>
      <p:sp>
        <p:nvSpPr>
          <p:cNvPr id="2" name="文本框 1"/>
          <p:cNvSpPr txBox="1"/>
          <p:nvPr>
            <p:custDataLst>
              <p:tags r:id="rId17"/>
            </p:custDataLst>
          </p:nvPr>
        </p:nvSpPr>
        <p:spPr>
          <a:xfrm>
            <a:off x="875030" y="2012950"/>
            <a:ext cx="9258935" cy="50419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我们用小朋友吃月饼的过程，模拟如下：</a:t>
            </a:r>
          </a:p>
        </p:txBody>
      </p:sp>
      <p:sp>
        <p:nvSpPr>
          <p:cNvPr id="4" name="文本框 3"/>
          <p:cNvSpPr txBox="1"/>
          <p:nvPr/>
        </p:nvSpPr>
        <p:spPr>
          <a:xfrm>
            <a:off x="366395" y="2633980"/>
            <a:ext cx="4192905" cy="3022600"/>
          </a:xfrm>
          <a:prstGeom prst="rect">
            <a:avLst/>
          </a:prstGeom>
          <a:noFill/>
        </p:spPr>
        <p:txBody>
          <a:bodyPr wrap="square" rtlCol="0" anchor="t">
            <a:noAutofit/>
          </a:bodyPr>
          <a:lstStyle/>
          <a:p>
            <a:pPr lvl="0" defTabSz="457200">
              <a:lnSpc>
                <a:spcPct val="120000"/>
              </a:lnSpc>
            </a:pPr>
            <a:r>
              <a:rPr kumimoji="1" lang="zh-CN" altLang="en-US" sz="2800" b="1" spc="150">
                <a:solidFill>
                  <a:schemeClr val="tx1">
                    <a:lumMod val="85000"/>
                    <a:lumOff val="15000"/>
                  </a:schemeClr>
                </a:solidFill>
                <a:highlight>
                  <a:srgbClr val="C0C0C0"/>
                </a:highlight>
                <a:latin typeface="宋体" pitchFamily="2" charset="-122"/>
                <a:ea typeface="宋体" pitchFamily="2" charset="-122"/>
                <a:cs typeface="+mn-ea"/>
                <a:sym typeface="Arial" panose="020B0604020202020204" pitchFamily="34" charset="0"/>
              </a:rPr>
              <a:t>1、 先验概率：</a:t>
            </a:r>
            <a:r>
              <a:rPr kumimoji="1" lang="zh-CN" altLang="en-US" sz="2400" spc="150">
                <a:solidFill>
                  <a:schemeClr val="tx1">
                    <a:lumMod val="85000"/>
                    <a:lumOff val="15000"/>
                  </a:schemeClr>
                </a:solidFill>
                <a:highlight>
                  <a:srgbClr val="C0C0C0"/>
                </a:highlight>
                <a:latin typeface="宋体" pitchFamily="2" charset="-122"/>
                <a:ea typeface="宋体" pitchFamily="2" charset="-122"/>
                <a:cs typeface="+mn-ea"/>
                <a:sym typeface="Arial" panose="020B0604020202020204" pitchFamily="34" charset="0"/>
              </a:rPr>
              <a:t> </a:t>
            </a:r>
          </a:p>
          <a:p>
            <a:pPr lvl="0" defTabSz="457200">
              <a:lnSpc>
                <a:spcPct val="120000"/>
              </a:lnSpc>
            </a:pP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没见过月饼，根据以往的经验(特征值) 判断</a:t>
            </a:r>
          </a:p>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Eg</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：根据颜色：都是淡黄色的，判断可能是面包</a:t>
            </a:r>
          </a:p>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Eg</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：圆圆的形状又有馅，猜测可能是包子。</a:t>
            </a:r>
          </a:p>
        </p:txBody>
      </p:sp>
      <p:sp>
        <p:nvSpPr>
          <p:cNvPr id="8" name="文本框 7"/>
          <p:cNvSpPr txBox="1"/>
          <p:nvPr/>
        </p:nvSpPr>
        <p:spPr>
          <a:xfrm>
            <a:off x="4575810" y="2633345"/>
            <a:ext cx="4055745" cy="3143885"/>
          </a:xfrm>
          <a:prstGeom prst="rect">
            <a:avLst/>
          </a:prstGeom>
          <a:noFill/>
        </p:spPr>
        <p:txBody>
          <a:bodyPr wrap="square" rtlCol="0" anchor="t">
            <a:noAutofit/>
          </a:bodyPr>
          <a:lstStyle/>
          <a:p>
            <a:pPr lvl="0" defTabSz="457200">
              <a:lnSpc>
                <a:spcPct val="120000"/>
              </a:lnSpc>
            </a:pPr>
            <a:r>
              <a:rPr kumimoji="1" lang="zh-CN" altLang="en-US" sz="2800" b="1" spc="150">
                <a:solidFill>
                  <a:schemeClr val="tx1">
                    <a:lumMod val="85000"/>
                    <a:lumOff val="15000"/>
                  </a:schemeClr>
                </a:solidFill>
                <a:highlight>
                  <a:srgbClr val="C0C0C0"/>
                </a:highlight>
                <a:latin typeface="宋体" pitchFamily="2" charset="-122"/>
                <a:ea typeface="宋体" pitchFamily="2" charset="-122"/>
                <a:cs typeface="+mn-ea"/>
                <a:sym typeface="Arial" panose="020B0604020202020204" pitchFamily="34" charset="0"/>
              </a:rPr>
              <a:t>2、调整因子 </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a:t>
            </a:r>
          </a:p>
          <a:p>
            <a:pPr lvl="0" defTabSz="457200">
              <a:lnSpc>
                <a:spcPct val="120000"/>
              </a:lnSpc>
            </a:pP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根据获取的部分特征 来修正</a:t>
            </a:r>
          </a:p>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Eg</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：小朋友尝了一口，根据味道判断 像面包 而不是包子</a:t>
            </a:r>
          </a:p>
        </p:txBody>
      </p:sp>
      <p:sp>
        <p:nvSpPr>
          <p:cNvPr id="10" name="文本框 9"/>
          <p:cNvSpPr txBox="1"/>
          <p:nvPr/>
        </p:nvSpPr>
        <p:spPr>
          <a:xfrm>
            <a:off x="8581390" y="2633345"/>
            <a:ext cx="3243580" cy="3173095"/>
          </a:xfrm>
          <a:prstGeom prst="rect">
            <a:avLst/>
          </a:prstGeom>
          <a:noFill/>
        </p:spPr>
        <p:txBody>
          <a:bodyPr wrap="square" rtlCol="0" anchor="t">
            <a:noAutofit/>
          </a:bodyPr>
          <a:lstStyle/>
          <a:p>
            <a:pPr lvl="0" defTabSz="457200">
              <a:lnSpc>
                <a:spcPct val="120000"/>
              </a:lnSpc>
            </a:pPr>
            <a:r>
              <a:rPr kumimoji="1" lang="zh-CN" altLang="en-US" sz="2800" b="1" spc="150">
                <a:solidFill>
                  <a:schemeClr val="tx1">
                    <a:lumMod val="85000"/>
                    <a:lumOff val="15000"/>
                  </a:schemeClr>
                </a:solidFill>
                <a:highlight>
                  <a:srgbClr val="C0C0C0"/>
                </a:highlight>
                <a:latin typeface="宋体" pitchFamily="2" charset="-122"/>
                <a:ea typeface="宋体" pitchFamily="2" charset="-122"/>
                <a:cs typeface="+mn-ea"/>
                <a:sym typeface="Arial" panose="020B0604020202020204" pitchFamily="34" charset="0"/>
              </a:rPr>
              <a:t>3、 后验判断</a:t>
            </a:r>
          </a:p>
          <a:p>
            <a:pPr lvl="0" defTabSz="457200">
              <a:lnSpc>
                <a:spcPct val="120000"/>
              </a:lnSpc>
            </a:pP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通过调整因子修正后，得出结论是面包</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月饼一个传统美食，现在做的越来越像西餐的糕点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 calcmode="lin" valueType="num">
                                      <p:cBhvr>
                                        <p:cTn id="28" dur="1000" fill="hold"/>
                                        <p:tgtEl>
                                          <p:spTgt spid="8"/>
                                        </p:tgtEl>
                                        <p:attrNameLst>
                                          <p:attrName>style.rotation</p:attrName>
                                        </p:attrNameLst>
                                      </p:cBhvr>
                                      <p:tavLst>
                                        <p:tav tm="0">
                                          <p:val>
                                            <p:fltVal val="90"/>
                                          </p:val>
                                        </p:tav>
                                        <p:tav tm="100000">
                                          <p:val>
                                            <p:fltVal val="0"/>
                                          </p:val>
                                        </p:tav>
                                      </p:tavLst>
                                    </p:anim>
                                    <p:animEffect transition="in" filter="fade">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4" grpId="0"/>
      <p:bldP spid="4" grpId="1"/>
      <p:bldP spid="8" grpId="0"/>
      <p:bldP spid="8"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贝叶斯推断的含义：</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6"/>
            </p:custDataLst>
          </p:nvPr>
        </p:nvSpPr>
        <p:spPr>
          <a:xfrm>
            <a:off x="828675" y="1193800"/>
            <a:ext cx="9258935" cy="1829435"/>
          </a:xfrm>
          <a:prstGeom prst="rect">
            <a:avLst/>
          </a:prstGeom>
          <a:noFill/>
        </p:spPr>
        <p:txBody>
          <a:bodyPr wrap="square" tIns="0" rtlCol="0"/>
          <a:lstStyle/>
          <a:p>
            <a:pPr lvl="0" defTabSz="457200">
              <a:lnSpc>
                <a:spcPct val="120000"/>
              </a:lnSpc>
            </a:pPr>
            <a:r>
              <a:rPr kumimoji="1" lang="en-US" altLang="zh-CN"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1.</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我们先预估一个"先验概率"</a:t>
            </a:r>
          </a:p>
          <a:p>
            <a:pPr lvl="0" defTabSz="457200">
              <a:lnSpc>
                <a:spcPct val="120000"/>
              </a:lnSpc>
            </a:pPr>
            <a:r>
              <a:rPr kumimoji="1" lang="en-US" altLang="zh-CN"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2.</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然后加入实验结果，看这个实验到底是增强还是削弱了"先验概率"</a:t>
            </a:r>
          </a:p>
          <a:p>
            <a:pPr lvl="0" defTabSz="457200">
              <a:lnSpc>
                <a:spcPct val="120000"/>
              </a:lnSpc>
            </a:pPr>
            <a:r>
              <a:rPr kumimoji="1" lang="en-US" altLang="zh-CN"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3.</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由此得到更接近事实的"后验概率"</a:t>
            </a:r>
          </a:p>
        </p:txBody>
      </p:sp>
      <p:sp>
        <p:nvSpPr>
          <p:cNvPr id="4" name="文本框 3"/>
          <p:cNvSpPr txBox="1"/>
          <p:nvPr/>
        </p:nvSpPr>
        <p:spPr>
          <a:xfrm>
            <a:off x="875030" y="3244850"/>
            <a:ext cx="9835515" cy="2306955"/>
          </a:xfrm>
          <a:prstGeom prst="rect">
            <a:avLst/>
          </a:prstGeom>
          <a:noFill/>
        </p:spPr>
        <p:txBody>
          <a:bodyPr wrap="square" rtlCol="0" anchor="t">
            <a:spAutoFit/>
          </a:bodyPr>
          <a:lstStyle/>
          <a:p>
            <a:r>
              <a:rPr kumimoji="1" lang="en-US" altLang="zh-CN"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如果"调整因子 "&gt;1</a:t>
            </a:r>
            <a:r>
              <a:rPr kumimoji="1" lang="en-US" altLang="zh-CN"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 </a:t>
            </a:r>
          </a:p>
          <a:p>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意味着"先验概率"被增强，事件A的发生的可能性变大</a:t>
            </a:r>
          </a:p>
          <a:p>
            <a:r>
              <a:rPr kumimoji="1" lang="en-US" altLang="zh-CN"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如果"调整因子"=1</a:t>
            </a:r>
          </a:p>
          <a:p>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意味着B事件无助于判断事件A的可能性；</a:t>
            </a:r>
          </a:p>
          <a:p>
            <a:r>
              <a:rPr kumimoji="1" lang="en-US" altLang="zh-CN"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如果"调整因子"&lt;1</a:t>
            </a:r>
          </a:p>
          <a:p>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意味着"先验概率"被削弱，事件A的可能性变小</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custDataLst>
              <p:tags r:id="rId2"/>
            </p:custDataLst>
          </p:nvPr>
        </p:nvSpPr>
        <p:spPr>
          <a:xfrm>
            <a:off x="0" y="0"/>
            <a:ext cx="40644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endParaRPr>
          </a:p>
        </p:txBody>
      </p:sp>
      <p:pic>
        <p:nvPicPr>
          <p:cNvPr id="32" name="图片 31"/>
          <p:cNvPicPr/>
          <p:nvPr>
            <p:custDataLst>
              <p:tags r:id="rId3"/>
            </p:custDataLst>
          </p:nvPr>
        </p:nvPicPr>
        <p:blipFill>
          <a:blip r:embed="rId29" r:link="rId30" cstate="email"/>
          <a:stretch>
            <a:fillRect/>
          </a:stretch>
        </p:blipFill>
        <p:spPr>
          <a:xfrm>
            <a:off x="11471910" y="0"/>
            <a:ext cx="720090" cy="657225"/>
          </a:xfrm>
          <a:prstGeom prst="rect">
            <a:avLst/>
          </a:prstGeom>
        </p:spPr>
      </p:pic>
      <p:sp>
        <p:nvSpPr>
          <p:cNvPr id="5" name="矩形: 圆角 4"/>
          <p:cNvSpPr/>
          <p:nvPr>
            <p:custDataLst>
              <p:tags r:id="rId4"/>
            </p:custDataLst>
          </p:nvPr>
        </p:nvSpPr>
        <p:spPr>
          <a:xfrm>
            <a:off x="763199" y="605954"/>
            <a:ext cx="907181" cy="31326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6" name="文本框 33"/>
          <p:cNvSpPr txBox="1"/>
          <p:nvPr>
            <p:custDataLst>
              <p:tags r:id="rId5"/>
            </p:custDataLst>
          </p:nvPr>
        </p:nvSpPr>
        <p:spPr>
          <a:xfrm>
            <a:off x="810268" y="612669"/>
            <a:ext cx="860112" cy="307777"/>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bg1">
                    <a:alpha val="80000"/>
                  </a:schemeClr>
                </a:solidFill>
                <a:effectLst/>
                <a:uLnTx/>
                <a:uFillTx/>
                <a:latin typeface="Arial" panose="020B0604020202020204" pitchFamily="34" charset="0"/>
                <a:ea typeface="微软雅黑" panose="020B0503020204020204" charset="-122"/>
                <a:cs typeface="Arial" panose="020B0604020202020204" pitchFamily="34" charset="0"/>
              </a:rPr>
              <a:t>LOGO</a:t>
            </a:r>
          </a:p>
        </p:txBody>
      </p:sp>
      <p:sp>
        <p:nvSpPr>
          <p:cNvPr id="10" name="文本框 9"/>
          <p:cNvSpPr txBox="1"/>
          <p:nvPr>
            <p:custDataLst>
              <p:tags r:id="rId6"/>
            </p:custDataLst>
          </p:nvPr>
        </p:nvSpPr>
        <p:spPr>
          <a:xfrm>
            <a:off x="960755" y="1357630"/>
            <a:ext cx="2693035" cy="1073785"/>
          </a:xfrm>
          <a:prstGeom prst="rect">
            <a:avLst/>
          </a:prstGeom>
          <a:noFill/>
        </p:spPr>
        <p:txBody>
          <a:bodyPr wrap="square" lIns="91440" tIns="45720" rIns="91440" bIns="45720" rtlCol="0" anchor="t" anchorCtr="0">
            <a:noAutofit/>
          </a:bodyPr>
          <a:lstStyle/>
          <a:p>
            <a:pPr lvl="0">
              <a:lnSpc>
                <a:spcPct val="110000"/>
              </a:lnSpc>
            </a:pPr>
            <a:r>
              <a:rPr lang="zh-CN" altLang="en-US" sz="6000" b="1" spc="100" dirty="0">
                <a:solidFill>
                  <a:schemeClr val="tx1">
                    <a:lumMod val="85000"/>
                    <a:lumOff val="15000"/>
                  </a:schemeClr>
                </a:solidFill>
                <a:latin typeface="Arial" panose="020B0604020202020204" pitchFamily="34" charset="0"/>
                <a:ea typeface="微软雅黑" panose="020B0503020204020204" charset="-122"/>
              </a:rPr>
              <a:t>目录</a:t>
            </a:r>
          </a:p>
        </p:txBody>
      </p:sp>
      <p:sp>
        <p:nvSpPr>
          <p:cNvPr id="11" name="文本框 10"/>
          <p:cNvSpPr txBox="1"/>
          <p:nvPr>
            <p:custDataLst>
              <p:tags r:id="rId7"/>
            </p:custDataLst>
          </p:nvPr>
        </p:nvSpPr>
        <p:spPr>
          <a:xfrm>
            <a:off x="0" y="3034030"/>
            <a:ext cx="4064000" cy="2186940"/>
          </a:xfrm>
          <a:prstGeom prst="rect">
            <a:avLst/>
          </a:prstGeom>
          <a:noFill/>
        </p:spPr>
        <p:txBody>
          <a:bodyPr wrap="square" lIns="91440" tIns="45720" rIns="91440" bIns="45720" rtlCol="0">
            <a:normAutofit/>
          </a:bodyPr>
          <a:lstStyle/>
          <a:p>
            <a:pPr lvl="0">
              <a:lnSpc>
                <a:spcPct val="130000"/>
              </a:lnSpc>
              <a:spcAft>
                <a:spcPts val="800"/>
              </a:spcAft>
            </a:pPr>
            <a:r>
              <a:rPr lang="zh-CN" altLang="en-US" sz="2000" b="1" dirty="0">
                <a:solidFill>
                  <a:schemeClr val="tx1">
                    <a:lumMod val="85000"/>
                    <a:lumOff val="15000"/>
                  </a:schemeClr>
                </a:solidFill>
                <a:latin typeface="Arial" panose="020B0604020202020204" pitchFamily="34" charset="0"/>
                <a:ea typeface="微软雅黑" panose="020B0503020204020204" charset="-122"/>
                <a:sym typeface="+mn-ea"/>
              </a:rPr>
              <a:t>协作时间</a:t>
            </a:r>
          </a:p>
          <a:p>
            <a:pPr lvl="0">
              <a:lnSpc>
                <a:spcPct val="130000"/>
              </a:lnSpc>
              <a:spcAft>
                <a:spcPts val="800"/>
              </a:spcAft>
            </a:pPr>
            <a:r>
              <a:rPr lang="en-US" altLang="zh-CN" dirty="0">
                <a:solidFill>
                  <a:schemeClr val="tx1">
                    <a:lumMod val="85000"/>
                    <a:lumOff val="15000"/>
                  </a:schemeClr>
                </a:solidFill>
                <a:latin typeface="Arial" panose="020B0604020202020204" pitchFamily="34" charset="0"/>
                <a:ea typeface="微软雅黑" panose="020B0503020204020204" charset="-122"/>
                <a:sym typeface="+mn-ea"/>
              </a:rPr>
              <a:t>2023.7.16</a:t>
            </a:r>
            <a:r>
              <a:rPr lang="zh-CN" altLang="en-US" dirty="0">
                <a:solidFill>
                  <a:schemeClr val="tx1">
                    <a:lumMod val="85000"/>
                    <a:lumOff val="15000"/>
                  </a:schemeClr>
                </a:solidFill>
                <a:latin typeface="Arial" panose="020B0604020202020204" pitchFamily="34" charset="0"/>
                <a:ea typeface="微软雅黑" panose="020B0503020204020204" charset="-122"/>
                <a:sym typeface="+mn-ea"/>
              </a:rPr>
              <a:t>（周日）</a:t>
            </a:r>
            <a:r>
              <a:rPr lang="en-US" altLang="zh-CN" dirty="0">
                <a:solidFill>
                  <a:schemeClr val="tx1">
                    <a:lumMod val="85000"/>
                    <a:lumOff val="15000"/>
                  </a:schemeClr>
                </a:solidFill>
                <a:latin typeface="Arial" panose="020B0604020202020204" pitchFamily="34" charset="0"/>
                <a:ea typeface="微软雅黑" panose="020B0503020204020204" charset="-122"/>
                <a:sym typeface="+mn-ea"/>
              </a:rPr>
              <a:t>——7.28</a:t>
            </a:r>
            <a:r>
              <a:rPr lang="zh-CN" altLang="en-US" dirty="0">
                <a:solidFill>
                  <a:schemeClr val="tx1">
                    <a:lumMod val="85000"/>
                    <a:lumOff val="15000"/>
                  </a:schemeClr>
                </a:solidFill>
                <a:latin typeface="Arial" panose="020B0604020202020204" pitchFamily="34" charset="0"/>
                <a:ea typeface="微软雅黑" panose="020B0503020204020204" charset="-122"/>
                <a:sym typeface="+mn-ea"/>
              </a:rPr>
              <a:t>（周五）</a:t>
            </a:r>
          </a:p>
        </p:txBody>
      </p:sp>
      <p:sp>
        <p:nvSpPr>
          <p:cNvPr id="9" name="矩形 8"/>
          <p:cNvSpPr/>
          <p:nvPr>
            <p:custDataLst>
              <p:tags r:id="rId8"/>
            </p:custDataLst>
          </p:nvPr>
        </p:nvSpPr>
        <p:spPr>
          <a:xfrm>
            <a:off x="4750152" y="1014352"/>
            <a:ext cx="6602730" cy="10665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custDataLst>
              <p:tags r:id="rId9"/>
            </p:custDataLst>
          </p:nvPr>
        </p:nvSpPr>
        <p:spPr>
          <a:xfrm>
            <a:off x="4932397" y="1637947"/>
            <a:ext cx="6234430" cy="328551"/>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lvl="0">
              <a:lnSpc>
                <a:spcPct val="120000"/>
              </a:lnSpc>
              <a:spcAft>
                <a:spcPts val="0"/>
              </a:spcAft>
            </a:pPr>
            <a:r>
              <a:rPr lang="en-US" altLang="zh-CN"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王玉梓</a:t>
            </a:r>
            <a:endParaRPr lang="zh-CN" altLang="en-US"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custDataLst>
              <p:tags r:id="rId10"/>
            </p:custDataLst>
          </p:nvPr>
        </p:nvSpPr>
        <p:spPr>
          <a:xfrm>
            <a:off x="4933667" y="1245434"/>
            <a:ext cx="6233795" cy="396134"/>
          </a:xfrm>
          <a:prstGeom prst="rect">
            <a:avLst/>
          </a:prstGeom>
          <a:noFill/>
        </p:spPr>
        <p:txBody>
          <a:bodyPr wrap="square" lIns="91440" tIns="45720" rIns="91440" bIns="45720" rtlCol="0">
            <a:normAutofit/>
          </a:bodyPr>
          <a:lstStyle>
            <a:defPPr>
              <a:defRPr lang="zh-CN"/>
            </a:defPPr>
            <a:lvl1pPr>
              <a:defRPr sz="2400" spc="200">
                <a:latin typeface="微软雅黑" panose="020B0503020204020204" charset="-122"/>
                <a:ea typeface="微软雅黑" panose="020B0503020204020204" charset="-122"/>
              </a:defRPr>
            </a:lvl1pPr>
          </a:lstStyle>
          <a:p>
            <a:pPr lvl="0">
              <a:lnSpc>
                <a:spcPct val="120000"/>
              </a:lnSpc>
            </a:pPr>
            <a:r>
              <a:rPr lang="zh-CN" altLang="en-US" sz="1800" b="1">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朴素贝叶斯算法介绍【模型原理、实例】</a:t>
            </a:r>
            <a:endParaRPr lang="en-US" altLang="zh-CN" sz="1800" b="1">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4" name="矩形 13"/>
          <p:cNvSpPr/>
          <p:nvPr>
            <p:custDataLst>
              <p:tags r:id="rId11"/>
            </p:custDataLst>
          </p:nvPr>
        </p:nvSpPr>
        <p:spPr>
          <a:xfrm>
            <a:off x="4750152" y="2304401"/>
            <a:ext cx="6602730" cy="1066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5" name="文本框 14"/>
          <p:cNvSpPr txBox="1"/>
          <p:nvPr>
            <p:custDataLst>
              <p:tags r:id="rId12"/>
            </p:custDataLst>
          </p:nvPr>
        </p:nvSpPr>
        <p:spPr>
          <a:xfrm>
            <a:off x="4933667" y="2929241"/>
            <a:ext cx="6234430" cy="328551"/>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lvl="0">
              <a:lnSpc>
                <a:spcPct val="120000"/>
              </a:lnSpc>
              <a:spcAft>
                <a:spcPts val="0"/>
              </a:spcAft>
            </a:pPr>
            <a:r>
              <a:rPr lang="en-US" altLang="zh-CN"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蔡喆</a:t>
            </a:r>
            <a:endParaRPr lang="en-US" altLang="zh-CN"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6" name="文本框 15"/>
          <p:cNvSpPr txBox="1"/>
          <p:nvPr>
            <p:custDataLst>
              <p:tags r:id="rId13"/>
            </p:custDataLst>
          </p:nvPr>
        </p:nvSpPr>
        <p:spPr>
          <a:xfrm>
            <a:off x="4933667" y="2535541"/>
            <a:ext cx="6233795" cy="396134"/>
          </a:xfrm>
          <a:prstGeom prst="rect">
            <a:avLst/>
          </a:prstGeom>
          <a:noFill/>
        </p:spPr>
        <p:txBody>
          <a:bodyPr wrap="square" lIns="91440" tIns="45720" rIns="91440" bIns="45720" rtlCol="0">
            <a:normAutofit/>
          </a:bodyPr>
          <a:lstStyle>
            <a:defPPr>
              <a:defRPr lang="zh-CN"/>
            </a:defPPr>
            <a:lvl1pPr>
              <a:defRPr sz="2400" spc="200">
                <a:latin typeface="微软雅黑" panose="020B0503020204020204" charset="-122"/>
                <a:ea typeface="微软雅黑" panose="020B0503020204020204" charset="-122"/>
              </a:defRPr>
            </a:lvl1pPr>
          </a:lstStyle>
          <a:p>
            <a:pPr lvl="0">
              <a:lnSpc>
                <a:spcPct val="120000"/>
              </a:lnSpc>
            </a:pPr>
            <a:r>
              <a:rPr lang="zh-CN" altLang="en-US" sz="1800" b="1"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朴素贝叶斯的三种模型</a:t>
            </a:r>
          </a:p>
        </p:txBody>
      </p:sp>
      <p:sp>
        <p:nvSpPr>
          <p:cNvPr id="17" name="矩形 16"/>
          <p:cNvSpPr/>
          <p:nvPr>
            <p:custDataLst>
              <p:tags r:id="rId14"/>
            </p:custDataLst>
          </p:nvPr>
        </p:nvSpPr>
        <p:spPr>
          <a:xfrm>
            <a:off x="4749517" y="3594086"/>
            <a:ext cx="6602730" cy="1066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8" name="文本框 17"/>
          <p:cNvSpPr txBox="1"/>
          <p:nvPr>
            <p:custDataLst>
              <p:tags r:id="rId15"/>
            </p:custDataLst>
          </p:nvPr>
        </p:nvSpPr>
        <p:spPr>
          <a:xfrm>
            <a:off x="4933032" y="4218926"/>
            <a:ext cx="6234430" cy="328551"/>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lvl="0">
              <a:lnSpc>
                <a:spcPct val="120000"/>
              </a:lnSpc>
              <a:spcAft>
                <a:spcPts val="0"/>
              </a:spcAft>
            </a:pPr>
            <a:r>
              <a:rPr lang="en-US" altLang="zh-CN"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杨素芳</a:t>
            </a:r>
          </a:p>
        </p:txBody>
      </p:sp>
      <p:sp>
        <p:nvSpPr>
          <p:cNvPr id="19" name="文本框 18"/>
          <p:cNvSpPr txBox="1"/>
          <p:nvPr>
            <p:custDataLst>
              <p:tags r:id="rId16"/>
            </p:custDataLst>
          </p:nvPr>
        </p:nvSpPr>
        <p:spPr>
          <a:xfrm>
            <a:off x="4933032" y="3825226"/>
            <a:ext cx="6235065" cy="396134"/>
          </a:xfrm>
          <a:prstGeom prst="rect">
            <a:avLst/>
          </a:prstGeom>
          <a:noFill/>
        </p:spPr>
        <p:txBody>
          <a:bodyPr wrap="square" lIns="91440" tIns="45720" rIns="91440" bIns="45720" rtlCol="0">
            <a:normAutofit/>
          </a:bodyPr>
          <a:lstStyle>
            <a:defPPr>
              <a:defRPr lang="zh-CN"/>
            </a:defPPr>
            <a:lvl1pPr>
              <a:defRPr sz="2400" spc="200">
                <a:latin typeface="微软雅黑" panose="020B0503020204020204" charset="-122"/>
                <a:ea typeface="微软雅黑" panose="020B0503020204020204" charset="-122"/>
              </a:defRPr>
            </a:lvl1pPr>
          </a:lstStyle>
          <a:p>
            <a:pPr lvl="0">
              <a:lnSpc>
                <a:spcPct val="120000"/>
              </a:lnSpc>
            </a:pPr>
            <a:r>
              <a:rPr lang="zh-CN" altLang="en-US" sz="1800" b="1"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案例复现</a:t>
            </a:r>
          </a:p>
        </p:txBody>
      </p:sp>
      <p:sp>
        <p:nvSpPr>
          <p:cNvPr id="20" name="矩形 19"/>
          <p:cNvSpPr/>
          <p:nvPr>
            <p:custDataLst>
              <p:tags r:id="rId17"/>
            </p:custDataLst>
          </p:nvPr>
        </p:nvSpPr>
        <p:spPr>
          <a:xfrm>
            <a:off x="4748882" y="4883771"/>
            <a:ext cx="6602730" cy="1066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1" name="文本框 20"/>
          <p:cNvSpPr txBox="1"/>
          <p:nvPr>
            <p:custDataLst>
              <p:tags r:id="rId18"/>
            </p:custDataLst>
          </p:nvPr>
        </p:nvSpPr>
        <p:spPr>
          <a:xfrm>
            <a:off x="4932397" y="5508611"/>
            <a:ext cx="6234430" cy="328551"/>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lvl="0">
              <a:lnSpc>
                <a:spcPct val="120000"/>
              </a:lnSpc>
              <a:spcAft>
                <a:spcPts val="0"/>
              </a:spcAft>
            </a:pPr>
            <a:r>
              <a:rPr lang="en-US" altLang="zh-CN"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a:t>
            </a:r>
            <a:r>
              <a:rPr lang="zh-CN" altLang="en-US" sz="1400" dirty="0">
                <a:solidFill>
                  <a:schemeClr val="tx1">
                    <a:lumMod val="50000"/>
                    <a:lumOff val="50000"/>
                  </a:schemeClr>
                </a:solidFill>
                <a:uFillTx/>
                <a:latin typeface="Arial" panose="020B0604020202020204" pitchFamily="34" charset="0"/>
                <a:ea typeface="微软雅黑" panose="020B0503020204020204" charset="-122"/>
                <a:sym typeface="Arial" panose="020B0604020202020204" pitchFamily="34" charset="0"/>
              </a:rPr>
              <a:t>吴海胜</a:t>
            </a:r>
          </a:p>
        </p:txBody>
      </p:sp>
      <p:sp>
        <p:nvSpPr>
          <p:cNvPr id="22" name="文本框 21"/>
          <p:cNvSpPr txBox="1"/>
          <p:nvPr>
            <p:custDataLst>
              <p:tags r:id="rId19"/>
            </p:custDataLst>
          </p:nvPr>
        </p:nvSpPr>
        <p:spPr>
          <a:xfrm>
            <a:off x="4932397" y="5114911"/>
            <a:ext cx="6235700" cy="396134"/>
          </a:xfrm>
          <a:prstGeom prst="rect">
            <a:avLst/>
          </a:prstGeom>
          <a:noFill/>
        </p:spPr>
        <p:txBody>
          <a:bodyPr wrap="square" lIns="91440" tIns="45720" rIns="91440" bIns="45720" rtlCol="0">
            <a:normAutofit/>
          </a:bodyPr>
          <a:lstStyle>
            <a:defPPr>
              <a:defRPr lang="zh-CN"/>
            </a:defPPr>
            <a:lvl1pPr>
              <a:defRPr sz="2400" spc="200">
                <a:latin typeface="微软雅黑" panose="020B0503020204020204" charset="-122"/>
                <a:ea typeface="微软雅黑" panose="020B0503020204020204" charset="-122"/>
              </a:defRPr>
            </a:lvl1pPr>
          </a:lstStyle>
          <a:p>
            <a:pPr lvl="0">
              <a:lnSpc>
                <a:spcPct val="120000"/>
              </a:lnSpc>
            </a:pPr>
            <a:r>
              <a:rPr lang="zh-CN" altLang="en-US" sz="1800" b="1"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论文分析</a:t>
            </a:r>
            <a:r>
              <a:rPr lang="en-US" altLang="zh-CN" sz="1800" b="1"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a:t>
            </a:r>
            <a:r>
              <a:rPr lang="zh-CN" altLang="en-US" sz="1800" b="1"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代码复现</a:t>
            </a:r>
          </a:p>
        </p:txBody>
      </p:sp>
      <p:sp>
        <p:nvSpPr>
          <p:cNvPr id="23" name="矩形 22"/>
          <p:cNvSpPr/>
          <p:nvPr>
            <p:custDataLst>
              <p:tags r:id="rId20"/>
            </p:custDataLst>
          </p:nvPr>
        </p:nvSpPr>
        <p:spPr>
          <a:xfrm flipH="1">
            <a:off x="5017722" y="907429"/>
            <a:ext cx="231199" cy="231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4" name="矩形 23"/>
          <p:cNvSpPr/>
          <p:nvPr>
            <p:custDataLst>
              <p:tags r:id="rId21"/>
            </p:custDataLst>
          </p:nvPr>
        </p:nvSpPr>
        <p:spPr>
          <a:xfrm>
            <a:off x="5017291" y="912188"/>
            <a:ext cx="232491" cy="220525"/>
          </a:xfrm>
          <a:prstGeom prst="rect">
            <a:avLst/>
          </a:prstGeom>
        </p:spPr>
        <p:txBody>
          <a:bodyPr wrap="square" lIns="0" tIns="0" rIns="0" bIns="0" anchor="ctr">
            <a:normAutofit/>
          </a:bodyPr>
          <a:lstStyle/>
          <a:p>
            <a:pPr algn="ctr">
              <a:lnSpc>
                <a:spcPct val="120000"/>
              </a:lnSpc>
            </a:pPr>
            <a:r>
              <a:rPr kumimoji="1"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rPr>
              <a:t>1</a:t>
            </a:r>
          </a:p>
        </p:txBody>
      </p:sp>
      <p:sp>
        <p:nvSpPr>
          <p:cNvPr id="25" name="矩形 24"/>
          <p:cNvSpPr/>
          <p:nvPr>
            <p:custDataLst>
              <p:tags r:id="rId22"/>
            </p:custDataLst>
          </p:nvPr>
        </p:nvSpPr>
        <p:spPr>
          <a:xfrm flipH="1">
            <a:off x="5017722" y="2200263"/>
            <a:ext cx="231199" cy="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0000" lnSpcReduction="20000"/>
          </a:bodyPr>
          <a:lstStyle/>
          <a:p>
            <a:pPr algn="ctr">
              <a:lnSpc>
                <a:spcPct val="120000"/>
              </a:lnSpc>
            </a:pPr>
            <a:endParaRPr kumimoji="1"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6" name="矩形 25"/>
          <p:cNvSpPr/>
          <p:nvPr>
            <p:custDataLst>
              <p:tags r:id="rId23"/>
            </p:custDataLst>
          </p:nvPr>
        </p:nvSpPr>
        <p:spPr>
          <a:xfrm>
            <a:off x="5017291" y="2203924"/>
            <a:ext cx="232491" cy="227539"/>
          </a:xfrm>
          <a:prstGeom prst="rect">
            <a:avLst/>
          </a:prstGeom>
        </p:spPr>
        <p:txBody>
          <a:bodyPr wrap="square" lIns="0" tIns="0" rIns="0" bIns="0" anchor="ctr">
            <a:normAutofit/>
          </a:bodyPr>
          <a:lstStyle/>
          <a:p>
            <a:pPr algn="ctr">
              <a:lnSpc>
                <a:spcPct val="120000"/>
              </a:lnSpc>
            </a:pPr>
            <a:r>
              <a:rPr kumimoji="1"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rPr>
              <a:t>2</a:t>
            </a:r>
          </a:p>
        </p:txBody>
      </p:sp>
      <p:sp>
        <p:nvSpPr>
          <p:cNvPr id="27" name="矩形 26"/>
          <p:cNvSpPr/>
          <p:nvPr>
            <p:custDataLst>
              <p:tags r:id="rId24"/>
            </p:custDataLst>
          </p:nvPr>
        </p:nvSpPr>
        <p:spPr>
          <a:xfrm flipH="1">
            <a:off x="5017087" y="3494243"/>
            <a:ext cx="231199" cy="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0000" lnSpcReduction="20000"/>
          </a:bodyPr>
          <a:lstStyle/>
          <a:p>
            <a:pPr algn="ctr">
              <a:lnSpc>
                <a:spcPct val="120000"/>
              </a:lnSpc>
            </a:pPr>
            <a:endParaRPr kumimoji="1"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8" name="矩形 27"/>
          <p:cNvSpPr/>
          <p:nvPr>
            <p:custDataLst>
              <p:tags r:id="rId25"/>
            </p:custDataLst>
          </p:nvPr>
        </p:nvSpPr>
        <p:spPr>
          <a:xfrm>
            <a:off x="5016656" y="3497882"/>
            <a:ext cx="232491" cy="227561"/>
          </a:xfrm>
          <a:prstGeom prst="rect">
            <a:avLst/>
          </a:prstGeom>
        </p:spPr>
        <p:txBody>
          <a:bodyPr wrap="square" lIns="0" tIns="0" rIns="0" bIns="0" anchor="ctr">
            <a:normAutofit/>
          </a:bodyPr>
          <a:lstStyle/>
          <a:p>
            <a:pPr algn="ctr">
              <a:lnSpc>
                <a:spcPct val="120000"/>
              </a:lnSpc>
            </a:pPr>
            <a:r>
              <a:rPr kumimoji="1"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rPr>
              <a:t>3</a:t>
            </a:r>
          </a:p>
        </p:txBody>
      </p:sp>
      <p:sp>
        <p:nvSpPr>
          <p:cNvPr id="29" name="矩形 28"/>
          <p:cNvSpPr/>
          <p:nvPr>
            <p:custDataLst>
              <p:tags r:id="rId26"/>
            </p:custDataLst>
          </p:nvPr>
        </p:nvSpPr>
        <p:spPr>
          <a:xfrm flipH="1">
            <a:off x="5016452" y="4776802"/>
            <a:ext cx="231199" cy="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0000" lnSpcReduction="20000"/>
          </a:bodyPr>
          <a:lstStyle/>
          <a:p>
            <a:pPr algn="ctr">
              <a:lnSpc>
                <a:spcPct val="120000"/>
              </a:lnSpc>
            </a:pPr>
            <a:endParaRPr kumimoji="1"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0" name="矩形 29"/>
          <p:cNvSpPr/>
          <p:nvPr>
            <p:custDataLst>
              <p:tags r:id="rId27"/>
            </p:custDataLst>
          </p:nvPr>
        </p:nvSpPr>
        <p:spPr>
          <a:xfrm>
            <a:off x="5016021" y="4776803"/>
            <a:ext cx="232491" cy="224700"/>
          </a:xfrm>
          <a:prstGeom prst="rect">
            <a:avLst/>
          </a:prstGeom>
        </p:spPr>
        <p:txBody>
          <a:bodyPr wrap="square" lIns="0" tIns="0" rIns="0" bIns="0" anchor="ctr">
            <a:normAutofit/>
          </a:bodyPr>
          <a:lstStyle/>
          <a:p>
            <a:pPr algn="ctr">
              <a:lnSpc>
                <a:spcPct val="120000"/>
              </a:lnSpc>
            </a:pPr>
            <a:r>
              <a:rPr kumimoji="1" lang="en-US" altLang="zh-CN" sz="1200" b="1" dirty="0">
                <a:solidFill>
                  <a:schemeClr val="bg1"/>
                </a:solidFill>
                <a:latin typeface="Arial" panose="020B0604020202020204" pitchFamily="34" charset="0"/>
                <a:ea typeface="微软雅黑" panose="020B0503020204020204" charset="-122"/>
                <a:sym typeface="Arial" panose="020B0604020202020204" pitchFamily="34" charset="0"/>
              </a:rPr>
              <a:t>4</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2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50" presetClass="entr" presetSubtype="0" decel="10000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1000" fill="hold"/>
                                        <p:tgtEl>
                                          <p:spTgt spid="22"/>
                                        </p:tgtEl>
                                        <p:attrNameLst>
                                          <p:attrName>ppt_w</p:attrName>
                                        </p:attrNameLst>
                                      </p:cBhvr>
                                      <p:tavLst>
                                        <p:tav tm="0">
                                          <p:val>
                                            <p:strVal val="#ppt_w+.3"/>
                                          </p:val>
                                        </p:tav>
                                        <p:tav tm="100000">
                                          <p:val>
                                            <p:strVal val="#ppt_w"/>
                                          </p:val>
                                        </p:tav>
                                      </p:tavLst>
                                    </p:anim>
                                    <p:anim calcmode="lin" valueType="num">
                                      <p:cBhvr>
                                        <p:cTn id="27" dur="1000" fill="hold"/>
                                        <p:tgtEl>
                                          <p:spTgt spid="22"/>
                                        </p:tgtEl>
                                        <p:attrNameLst>
                                          <p:attrName>ppt_h</p:attrName>
                                        </p:attrNameLst>
                                      </p:cBhvr>
                                      <p:tavLst>
                                        <p:tav tm="0">
                                          <p:val>
                                            <p:strVal val="#ppt_h"/>
                                          </p:val>
                                        </p:tav>
                                        <p:tav tm="100000">
                                          <p:val>
                                            <p:strVal val="#ppt_h"/>
                                          </p:val>
                                        </p:tav>
                                      </p:tavLst>
                                    </p:anim>
                                    <p:animEffect transition="in" filter="fade">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9" grpId="0"/>
      <p:bldP spid="19" grpId="1"/>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815340" y="3860165"/>
            <a:ext cx="9258935" cy="1365885"/>
          </a:xfrm>
          <a:prstGeom prst="rect">
            <a:avLst/>
          </a:prstGeom>
          <a:noFill/>
        </p:spPr>
        <p:txBody>
          <a:bodyPr wrap="square" tIns="0" rtlCol="0"/>
          <a:lstStyle/>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B:</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条件</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A:</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事件</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B可以是：星期日或下午5点</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A的两个条件：您是否会得到停车位</a:t>
            </a:r>
          </a:p>
          <a:p>
            <a:pPr lvl="0" defTabSz="457200">
              <a:lnSpc>
                <a:spcPct val="120000"/>
              </a:lnSpc>
            </a:pPr>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
        <p:nvSpPr>
          <p:cNvPr id="7" name="文本框 6"/>
          <p:cNvSpPr txBox="1"/>
          <p:nvPr>
            <p:custDataLst>
              <p:tags r:id="rId5"/>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解决上述停车位问题</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云形标注 8"/>
          <p:cNvSpPr/>
          <p:nvPr/>
        </p:nvSpPr>
        <p:spPr>
          <a:xfrm rot="660000">
            <a:off x="7661275" y="2211705"/>
            <a:ext cx="4069080" cy="1677035"/>
          </a:xfrm>
          <a:prstGeom prst="cloudCallout">
            <a:avLst>
              <a:gd name="adj1" fmla="val -96322"/>
              <a:gd name="adj2" fmla="val 142691"/>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960000">
            <a:off x="8481060" y="2645410"/>
            <a:ext cx="2893695" cy="1108710"/>
          </a:xfrm>
          <a:prstGeom prst="rect">
            <a:avLst/>
          </a:prstGeom>
          <a:noFill/>
        </p:spPr>
        <p:txBody>
          <a:bodyPr wrap="square" rtlCol="0">
            <a:noAutofit/>
          </a:bodyPr>
          <a:lstStyle/>
          <a:p>
            <a:r>
              <a:rPr kumimoji="1" lang="zh-CN" altLang="en-US" b="1" spc="150">
                <a:solidFill>
                  <a:schemeClr val="bg2"/>
                </a:solidFill>
                <a:latin typeface="宋体" pitchFamily="2" charset="-122"/>
                <a:ea typeface="宋体" pitchFamily="2" charset="-122"/>
                <a:cs typeface="+mn-ea"/>
                <a:sym typeface="Arial" panose="020B0604020202020204" pitchFamily="34" charset="0"/>
              </a:rPr>
              <a:t>但是，如果您想要同时考虑这两个条件，那又会怎么样呢？</a:t>
            </a:r>
            <a:endParaRPr kumimoji="1" lang="zh-CN" altLang="en-US" spc="150">
              <a:solidFill>
                <a:schemeClr val="bg2"/>
              </a:solidFill>
              <a:latin typeface="宋体" pitchFamily="2" charset="-122"/>
              <a:ea typeface="宋体" pitchFamily="2" charset="-122"/>
              <a:cs typeface="+mn-ea"/>
              <a:sym typeface="Arial" panose="020B0604020202020204" pitchFamily="34" charset="0"/>
            </a:endParaRPr>
          </a:p>
        </p:txBody>
      </p:sp>
      <p:pic>
        <p:nvPicPr>
          <p:cNvPr id="12" name="图片 11"/>
          <p:cNvPicPr>
            <a:picLocks noChangeAspect="1"/>
          </p:cNvPicPr>
          <p:nvPr/>
        </p:nvPicPr>
        <p:blipFill>
          <a:blip r:embed="rId22"/>
          <a:stretch>
            <a:fillRect/>
          </a:stretch>
        </p:blipFill>
        <p:spPr>
          <a:xfrm>
            <a:off x="815340" y="1597660"/>
            <a:ext cx="6109970" cy="183134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11"/>
                                        </p:tgtEl>
                                        <p:attrNameLst>
                                          <p:attrName>style.visibility</p:attrName>
                                        </p:attrNameLst>
                                      </p:cBhvr>
                                      <p:to>
                                        <p:strVal val="visible"/>
                                      </p:to>
                                    </p:set>
                                    <p:anim calcmode="discrete" valueType="clr">
                                      <p:cBhvr override="childStyle">
                                        <p:cTn id="15"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1"/>
                                        </p:tgtEl>
                                        <p:attrNameLst>
                                          <p:attrName>fillcolor</p:attrName>
                                        </p:attrNameLst>
                                      </p:cBhvr>
                                      <p:tavLst>
                                        <p:tav tm="0">
                                          <p:val>
                                            <p:clrVal>
                                              <a:schemeClr val="accent2"/>
                                            </p:clrVal>
                                          </p:val>
                                        </p:tav>
                                        <p:tav tm="50000">
                                          <p:val>
                                            <p:clrVal>
                                              <a:schemeClr val="hlink"/>
                                            </p:clrVal>
                                          </p:val>
                                        </p:tav>
                                      </p:tavLst>
                                    </p:anim>
                                    <p:set>
                                      <p:cBhvr>
                                        <p:cTn id="17" dur="8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426720" y="1502410"/>
            <a:ext cx="11044555" cy="63119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这就是贝叶斯定理出现问题的地方。为了在同时考虑这两个条件时利用贝叶斯定理，我们必须做出一个假设。</a:t>
            </a:r>
          </a:p>
        </p:txBody>
      </p:sp>
      <p:sp>
        <p:nvSpPr>
          <p:cNvPr id="7" name="文本框 6"/>
          <p:cNvSpPr txBox="1"/>
          <p:nvPr>
            <p:custDataLst>
              <p:tags r:id="rId5"/>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解决上述停车位问题</a:t>
            </a:r>
          </a:p>
          <a:p>
            <a:pPr lvl="0" defTabSz="457200">
              <a:lnSpc>
                <a:spcPct val="120000"/>
              </a:lnSpc>
            </a:pPr>
            <a:endPar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230630" y="2788920"/>
            <a:ext cx="8867775" cy="460375"/>
          </a:xfrm>
          <a:prstGeom prst="rect">
            <a:avLst/>
          </a:prstGeom>
          <a:noFill/>
        </p:spPr>
        <p:txBody>
          <a:bodyPr wrap="square" rtlCol="0">
            <a:spAutoFit/>
          </a:bodyPr>
          <a:lstStyle/>
          <a:p>
            <a:r>
              <a:rPr lang="zh-CN" altLang="en-US" sz="2400" b="1">
                <a:highlight>
                  <a:srgbClr val="FFFF00"/>
                </a:highlight>
              </a:rPr>
              <a:t>假设：我所有的条件都应该是"</a:t>
            </a:r>
            <a:r>
              <a:rPr lang="zh-CN" altLang="en-US" sz="2400" b="1">
                <a:solidFill>
                  <a:srgbClr val="FF0000"/>
                </a:solidFill>
                <a:highlight>
                  <a:srgbClr val="FFFF00"/>
                </a:highlight>
              </a:rPr>
              <a:t>有条件的</a:t>
            </a:r>
            <a:r>
              <a:rPr lang="zh-CN" altLang="en-US" sz="2400" b="1">
                <a:highlight>
                  <a:srgbClr val="FFFF00"/>
                </a:highlight>
              </a:rPr>
              <a:t>而且</a:t>
            </a:r>
            <a:r>
              <a:rPr lang="zh-CN" altLang="en-US" sz="2400" b="1">
                <a:solidFill>
                  <a:srgbClr val="FF0000"/>
                </a:solidFill>
                <a:highlight>
                  <a:srgbClr val="FFFF00"/>
                </a:highlight>
              </a:rPr>
              <a:t>独立的</a:t>
            </a:r>
            <a:r>
              <a:rPr lang="zh-CN" altLang="en-US" sz="2400" b="1">
                <a:highlight>
                  <a:srgbClr val="FFFF00"/>
                </a:highlight>
              </a:rPr>
              <a:t>"。</a:t>
            </a:r>
          </a:p>
        </p:txBody>
      </p:sp>
      <p:sp>
        <p:nvSpPr>
          <p:cNvPr id="9" name="文本框 8"/>
          <p:cNvSpPr txBox="1"/>
          <p:nvPr>
            <p:custDataLst>
              <p:tags r:id="rId17"/>
            </p:custDataLst>
          </p:nvPr>
        </p:nvSpPr>
        <p:spPr>
          <a:xfrm>
            <a:off x="269875" y="3659505"/>
            <a:ext cx="11045825" cy="946150"/>
          </a:xfrm>
          <a:prstGeom prst="rect">
            <a:avLst/>
          </a:prstGeom>
          <a:noFill/>
        </p:spPr>
        <p:txBody>
          <a:bodyPr wrap="square" tIns="0" rtlCol="0"/>
          <a:lstStyle/>
          <a:p>
            <a:pPr lvl="0" defTabSz="457200">
              <a:lnSpc>
                <a:spcPct val="120000"/>
              </a:lnSpc>
            </a:pPr>
            <a:r>
              <a:rPr kumimoji="1" lang="zh-CN" altLang="en-US" sz="2400" b="1" spc="150">
                <a:solidFill>
                  <a:srgbClr val="FF0000"/>
                </a:solidFill>
                <a:latin typeface="宋体" pitchFamily="2" charset="-122"/>
                <a:ea typeface="宋体" pitchFamily="2" charset="-122"/>
                <a:cs typeface="+mn-ea"/>
                <a:sym typeface="Arial" panose="020B0604020202020204" pitchFamily="34" charset="0"/>
              </a:rPr>
              <a:t>件独立性</a:t>
            </a:r>
            <a:r>
              <a:rPr kumimoji="1" lang="zh-CN" altLang="en-US" sz="2400" u="sng" spc="150">
                <a:solidFill>
                  <a:schemeClr val="tx1">
                    <a:lumMod val="85000"/>
                    <a:lumOff val="15000"/>
                  </a:schemeClr>
                </a:solidFill>
                <a:latin typeface="宋体" pitchFamily="2" charset="-122"/>
                <a:ea typeface="宋体" pitchFamily="2" charset="-122"/>
                <a:cs typeface="+mn-ea"/>
                <a:sym typeface="Arial" panose="020B0604020202020204" pitchFamily="34" charset="0"/>
              </a:rPr>
              <a:t>意味着结果值（</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无论您是否获得停车位）应解释条件之间的所有依赖性。</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heel(1)">
                                      <p:cBhvr>
                                        <p:cTn id="14"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560070" y="3429000"/>
            <a:ext cx="11044555" cy="1304925"/>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了解完上述概念，你可能对贝叶斯定理有了一个基本的认识，实际上贝叶斯定理就是求解后验概率的过程，而核心方法是通过似然度预测后验概率，通过不断提高似然度，自然也就达到了提高后验概率的目的。</a:t>
            </a:r>
          </a:p>
        </p:txBody>
      </p:sp>
      <p:sp>
        <p:nvSpPr>
          <p:cNvPr id="7" name="文本框 6"/>
          <p:cNvSpPr txBox="1"/>
          <p:nvPr>
            <p:custDataLst>
              <p:tags r:id="rId5"/>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a:t>
            </a:r>
            <a:r>
              <a:rPr kumimoji="1" lang="en-US" altLang="zh-CN"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贝叶斯</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custDataLst>
              <p:tags r:id="rId17"/>
            </p:custDataLst>
          </p:nvPr>
        </p:nvSpPr>
        <p:spPr>
          <a:xfrm>
            <a:off x="560070" y="1805940"/>
            <a:ext cx="11044555" cy="1304925"/>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朴素贝叶斯用贝叶斯定理来预测结果值，该值同时依赖于多个要素，因此必须遵循上述假设。</a:t>
            </a:r>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这就是为什么它被称为朴素！</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187325"/>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《决策与判断》</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3"/>
          <a:stretch>
            <a:fillRect/>
          </a:stretch>
        </p:blipFill>
        <p:spPr>
          <a:xfrm>
            <a:off x="6604635" y="657225"/>
            <a:ext cx="5401310" cy="2722245"/>
          </a:xfrm>
          <a:prstGeom prst="rect">
            <a:avLst/>
          </a:prstGeom>
        </p:spPr>
      </p:pic>
      <p:sp>
        <p:nvSpPr>
          <p:cNvPr id="6" name="文本框 5"/>
          <p:cNvSpPr txBox="1"/>
          <p:nvPr>
            <p:custDataLst>
              <p:tags r:id="rId16"/>
            </p:custDataLst>
          </p:nvPr>
        </p:nvSpPr>
        <p:spPr>
          <a:xfrm>
            <a:off x="720090" y="1238250"/>
            <a:ext cx="4659630" cy="427355"/>
          </a:xfrm>
          <a:prstGeom prst="rect">
            <a:avLst/>
          </a:prstGeom>
          <a:noFill/>
        </p:spPr>
        <p:txBody>
          <a:bodyPr wrap="square" tIns="0" rtlCol="0"/>
          <a:lstStyle/>
          <a:p>
            <a:pPr lvl="0" defTabSz="457200">
              <a:lnSpc>
                <a:spcPct val="120000"/>
              </a:lnSpc>
            </a:pPr>
            <a:r>
              <a:rPr kumimoji="1"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贝叶斯公式: P(甲箱|红球)</a:t>
            </a:r>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pic>
        <p:nvPicPr>
          <p:cNvPr id="8" name="图片 7"/>
          <p:cNvPicPr>
            <a:picLocks noChangeAspect="1"/>
          </p:cNvPicPr>
          <p:nvPr/>
        </p:nvPicPr>
        <p:blipFill>
          <a:blip r:embed="rId24"/>
          <a:stretch>
            <a:fillRect/>
          </a:stretch>
        </p:blipFill>
        <p:spPr>
          <a:xfrm>
            <a:off x="828675" y="1710055"/>
            <a:ext cx="4619625" cy="1057275"/>
          </a:xfrm>
          <a:prstGeom prst="rect">
            <a:avLst/>
          </a:prstGeom>
        </p:spPr>
      </p:pic>
      <p:sp>
        <p:nvSpPr>
          <p:cNvPr id="9" name="文本框 8"/>
          <p:cNvSpPr txBox="1"/>
          <p:nvPr>
            <p:custDataLst>
              <p:tags r:id="rId17"/>
            </p:custDataLst>
          </p:nvPr>
        </p:nvSpPr>
        <p:spPr>
          <a:xfrm>
            <a:off x="80010" y="2767330"/>
            <a:ext cx="6524625" cy="3002280"/>
          </a:xfrm>
          <a:prstGeom prst="rect">
            <a:avLst/>
          </a:prstGeom>
          <a:noFill/>
        </p:spPr>
        <p:txBody>
          <a:bodyPr wrap="square" tIns="0" rtlCol="0"/>
          <a:lstStyle/>
          <a:p>
            <a:pPr lvl="0" defTabSz="457200">
              <a:lnSpc>
                <a:spcPct val="120000"/>
              </a:lnSpc>
            </a:pPr>
            <a:r>
              <a:rPr kumimoji="1"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P(红球|甲箱) =  在甲箱获取红球的概率 = 70% = 0.7</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p(甲箱)= 拿红球是甲箱的概率(第一次50%，不是甲箱就是乙箱)</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=0.5</a:t>
            </a:r>
          </a:p>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P(红球)= 红球全概率= 甲箱的红球概率 * 是甲箱的概率 + 乙箱的红球概率*是乙箱的概率=  0.7 * 0.5 + 0.3 *0.5</a:t>
            </a:r>
          </a:p>
        </p:txBody>
      </p:sp>
      <p:pic>
        <p:nvPicPr>
          <p:cNvPr id="10" name="图片 9"/>
          <p:cNvPicPr>
            <a:picLocks noChangeAspect="1"/>
          </p:cNvPicPr>
          <p:nvPr/>
        </p:nvPicPr>
        <p:blipFill>
          <a:blip r:embed="rId25"/>
          <a:stretch>
            <a:fillRect/>
          </a:stretch>
        </p:blipFill>
        <p:spPr>
          <a:xfrm>
            <a:off x="6604635" y="3927475"/>
            <a:ext cx="5401310" cy="17653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ox(in)">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7965"/>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《决策与判断》</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2"/>
          <a:stretch>
            <a:fillRect/>
          </a:stretch>
        </p:blipFill>
        <p:spPr>
          <a:xfrm>
            <a:off x="6604635" y="657225"/>
            <a:ext cx="5401310" cy="2722245"/>
          </a:xfrm>
          <a:prstGeom prst="rect">
            <a:avLst/>
          </a:prstGeom>
        </p:spPr>
      </p:pic>
      <p:sp>
        <p:nvSpPr>
          <p:cNvPr id="3" name="文本框 2"/>
          <p:cNvSpPr txBox="1"/>
          <p:nvPr>
            <p:custDataLst>
              <p:tags r:id="rId16"/>
            </p:custDataLst>
          </p:nvPr>
        </p:nvSpPr>
        <p:spPr>
          <a:xfrm>
            <a:off x="366395" y="1459865"/>
            <a:ext cx="6074410" cy="3510280"/>
          </a:xfrm>
          <a:prstGeom prst="rect">
            <a:avLst/>
          </a:prstGeom>
          <a:noFill/>
        </p:spPr>
        <p:txBody>
          <a:bodyPr wrap="square" tIns="0" rtlCol="0"/>
          <a:lstStyle/>
          <a:p>
            <a:pPr lvl="0" defTabSz="457200">
              <a:lnSpc>
                <a:spcPct val="120000"/>
              </a:lnSpc>
            </a:pPr>
            <a:r>
              <a:rPr kumimoji="1"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如果第一次拿的是红球，刚开始选择是甲箱或者乙箱子的先验概率都是50%</a:t>
            </a:r>
            <a:r>
              <a:rPr kumimoji="1" 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即在出现一个红球之后，甲乙箱子被选中的先验概率就被修正为：P(甲) = 0.7， P(乙) = 1 - P(甲) = 0.3；</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第二次还是红球，判断是甲箱的概率：修正因子变了。</a:t>
            </a:r>
          </a:p>
        </p:txBody>
      </p:sp>
      <p:pic>
        <p:nvPicPr>
          <p:cNvPr id="4" name="图片 3"/>
          <p:cNvPicPr>
            <a:picLocks noChangeAspect="1"/>
          </p:cNvPicPr>
          <p:nvPr/>
        </p:nvPicPr>
        <p:blipFill>
          <a:blip r:embed="rId23"/>
          <a:stretch>
            <a:fillRect/>
          </a:stretch>
        </p:blipFill>
        <p:spPr>
          <a:xfrm>
            <a:off x="4323080" y="4369435"/>
            <a:ext cx="5178425" cy="18961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97510"/>
            <a:ext cx="852233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《决策与判断》</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1"/>
          <a:stretch>
            <a:fillRect/>
          </a:stretch>
        </p:blipFill>
        <p:spPr>
          <a:xfrm>
            <a:off x="6604635" y="515620"/>
            <a:ext cx="5401310" cy="2722245"/>
          </a:xfrm>
          <a:prstGeom prst="rect">
            <a:avLst/>
          </a:prstGeom>
        </p:spPr>
      </p:pic>
      <p:sp>
        <p:nvSpPr>
          <p:cNvPr id="5" name="文本框 4"/>
          <p:cNvSpPr txBox="1"/>
          <p:nvPr/>
        </p:nvSpPr>
        <p:spPr>
          <a:xfrm>
            <a:off x="508635" y="1610995"/>
            <a:ext cx="6096000" cy="1420495"/>
          </a:xfrm>
          <a:prstGeom prst="rect">
            <a:avLst/>
          </a:prstGeom>
          <a:noFill/>
        </p:spPr>
        <p:txBody>
          <a:bodyPr wrap="square" rtlCol="0" anchor="t">
            <a:spAutoFit/>
          </a:bodyPr>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为了好理解，第三个还是红球，是甲箱子先验的概率修正为：P(甲) = 0.8448， P(乙) = 1 - P(甲) = 0.1552  ；</a:t>
            </a:r>
          </a:p>
        </p:txBody>
      </p:sp>
      <p:pic>
        <p:nvPicPr>
          <p:cNvPr id="6" name="图片 5"/>
          <p:cNvPicPr>
            <a:picLocks noChangeAspect="1"/>
          </p:cNvPicPr>
          <p:nvPr/>
        </p:nvPicPr>
        <p:blipFill>
          <a:blip r:embed="rId22"/>
          <a:stretch>
            <a:fillRect/>
          </a:stretch>
        </p:blipFill>
        <p:spPr>
          <a:xfrm>
            <a:off x="261620" y="3237865"/>
            <a:ext cx="5829300" cy="1638300"/>
          </a:xfrm>
          <a:prstGeom prst="rect">
            <a:avLst/>
          </a:prstGeom>
        </p:spPr>
      </p:pic>
      <p:sp>
        <p:nvSpPr>
          <p:cNvPr id="8" name="文本框 7"/>
          <p:cNvSpPr txBox="1"/>
          <p:nvPr/>
        </p:nvSpPr>
        <p:spPr>
          <a:xfrm>
            <a:off x="6295390" y="3317875"/>
            <a:ext cx="5843905" cy="3046095"/>
          </a:xfrm>
          <a:prstGeom prst="rect">
            <a:avLst/>
          </a:prstGeom>
          <a:noFill/>
        </p:spPr>
        <p:txBody>
          <a:bodyPr wrap="square" rtlCol="0" anchor="t">
            <a:spAutoFit/>
          </a:bodyPr>
          <a:lstStyle/>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如此重复，直到经历8次红球修正(概率增加)</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4次绿球修正(概率减少)，调整因子小于1</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之后，选择的是甲箱子的概率为：96.7%。</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调查结果显示，大部分人都低估了选择的是甲箱子的概率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朴素贝叶斯概率公式与判别函数</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720090" y="1503045"/>
            <a:ext cx="10224770" cy="93345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朴素贝叶斯模型的关键是如何用历史数据构建各个类别的概率公式</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Pi,贝叶斯原理恰好可以解决这个问题</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p>
        </p:txBody>
      </p:sp>
      <p:sp>
        <p:nvSpPr>
          <p:cNvPr id="3" name="文本框 2"/>
          <p:cNvSpPr txBox="1"/>
          <p:nvPr>
            <p:custDataLst>
              <p:tags r:id="rId17"/>
            </p:custDataLst>
          </p:nvPr>
        </p:nvSpPr>
        <p:spPr>
          <a:xfrm>
            <a:off x="828675" y="2745740"/>
            <a:ext cx="10224770" cy="914400"/>
          </a:xfrm>
          <a:prstGeom prst="rect">
            <a:avLst/>
          </a:prstGeom>
          <a:noFill/>
        </p:spPr>
        <p:txBody>
          <a:bodyPr wrap="square" tIns="0" rtlCol="0"/>
          <a:lstStyle/>
          <a:p>
            <a:pPr lvl="0" defTabSz="457200">
              <a:lnSpc>
                <a:spcPct val="120000"/>
              </a:lnSpc>
            </a:pPr>
            <a:r>
              <a:rPr kumimoji="1" lang="zh-CN" altLang="en-US" sz="2400" b="1" spc="150">
                <a:solidFill>
                  <a:srgbClr val="FF0000"/>
                </a:solidFill>
                <a:latin typeface="宋体" pitchFamily="2" charset="-122"/>
                <a:ea typeface="宋体" pitchFamily="2" charset="-122"/>
                <a:cs typeface="+mn-ea"/>
                <a:sym typeface="Arial" panose="020B0604020202020204" pitchFamily="34" charset="0"/>
              </a:rPr>
              <a:t>贝叶斯原理应用于类别预测。</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我们想知道已知表现特征，属于类别 i 的概率，则套用贝叶斯原理可得到： </a:t>
            </a:r>
          </a:p>
        </p:txBody>
      </p:sp>
      <p:pic>
        <p:nvPicPr>
          <p:cNvPr id="4" name="图片 3"/>
          <p:cNvPicPr>
            <a:picLocks noChangeAspect="1"/>
          </p:cNvPicPr>
          <p:nvPr/>
        </p:nvPicPr>
        <p:blipFill>
          <a:blip r:embed="rId23"/>
          <a:stretch>
            <a:fillRect/>
          </a:stretch>
        </p:blipFill>
        <p:spPr>
          <a:xfrm>
            <a:off x="1533525" y="3969385"/>
            <a:ext cx="8809355" cy="16637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朴素贝叶斯模型-类别概率公式</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720090" y="1503045"/>
            <a:ext cx="10224770" cy="55245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如果各特征间是独立的，那特征的概率可以拆成累积形式。</a:t>
            </a:r>
          </a:p>
        </p:txBody>
      </p:sp>
      <p:sp>
        <p:nvSpPr>
          <p:cNvPr id="3" name="文本框 2"/>
          <p:cNvSpPr txBox="1"/>
          <p:nvPr>
            <p:custDataLst>
              <p:tags r:id="rId17"/>
            </p:custDataLst>
          </p:nvPr>
        </p:nvSpPr>
        <p:spPr>
          <a:xfrm>
            <a:off x="828675" y="2901315"/>
            <a:ext cx="10224770" cy="91440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a:t>
            </a:r>
          </a:p>
        </p:txBody>
      </p:sp>
      <p:pic>
        <p:nvPicPr>
          <p:cNvPr id="2" name="图片 1"/>
          <p:cNvPicPr>
            <a:picLocks noChangeAspect="1"/>
          </p:cNvPicPr>
          <p:nvPr/>
        </p:nvPicPr>
        <p:blipFill>
          <a:blip r:embed="rId23"/>
          <a:stretch>
            <a:fillRect/>
          </a:stretch>
        </p:blipFill>
        <p:spPr>
          <a:xfrm>
            <a:off x="1043305" y="2055495"/>
            <a:ext cx="8714105" cy="1880235"/>
          </a:xfrm>
          <a:prstGeom prst="rect">
            <a:avLst/>
          </a:prstGeom>
        </p:spPr>
      </p:pic>
      <p:sp>
        <p:nvSpPr>
          <p:cNvPr id="5" name="文本框 4"/>
          <p:cNvSpPr txBox="1"/>
          <p:nvPr/>
        </p:nvSpPr>
        <p:spPr>
          <a:xfrm>
            <a:off x="828675" y="4205605"/>
            <a:ext cx="10115550" cy="534035"/>
          </a:xfrm>
          <a:prstGeom prst="rect">
            <a:avLst/>
          </a:prstGeom>
          <a:noFill/>
        </p:spPr>
        <p:txBody>
          <a:bodyPr wrap="square" rtlCol="0" anchor="t">
            <a:spAutoFit/>
          </a:bodyPr>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朴素贝叶斯中的"朴素"，指的就是"各特征间互相独立"这一条件。</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朴素贝叶斯模型-类别概率公式</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1104265" y="1485900"/>
            <a:ext cx="10224770" cy="946785"/>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因为每个分母一样，而最终比较的是各个类别概率的大小</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所以最终每个类别的概率公式我们只需取分子部分即可。</a:t>
            </a:r>
          </a:p>
        </p:txBody>
      </p:sp>
      <p:sp>
        <p:nvSpPr>
          <p:cNvPr id="3" name="文本框 2"/>
          <p:cNvSpPr txBox="1"/>
          <p:nvPr>
            <p:custDataLst>
              <p:tags r:id="rId17"/>
            </p:custDataLst>
          </p:nvPr>
        </p:nvSpPr>
        <p:spPr>
          <a:xfrm>
            <a:off x="828675" y="2901315"/>
            <a:ext cx="10224770" cy="91440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a:t>
            </a:r>
          </a:p>
        </p:txBody>
      </p:sp>
      <p:sp>
        <p:nvSpPr>
          <p:cNvPr id="5" name="文本框 4"/>
          <p:cNvSpPr txBox="1"/>
          <p:nvPr/>
        </p:nvSpPr>
        <p:spPr>
          <a:xfrm>
            <a:off x="828675" y="4484370"/>
            <a:ext cx="10115550" cy="977265"/>
          </a:xfrm>
          <a:prstGeom prst="rect">
            <a:avLst/>
          </a:prstGeom>
          <a:noFill/>
        </p:spPr>
        <p:txBody>
          <a:bodyPr wrap="square" rtlCol="0" anchor="t">
            <a:spAutoFit/>
          </a:bodyPr>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此时，G代表的就不再是概率，而是判别值，称Gi为第i类别的判别函数。</a:t>
            </a:r>
          </a:p>
        </p:txBody>
      </p:sp>
      <p:pic>
        <p:nvPicPr>
          <p:cNvPr id="6" name="图片 5"/>
          <p:cNvPicPr>
            <a:picLocks noChangeAspect="1"/>
          </p:cNvPicPr>
          <p:nvPr/>
        </p:nvPicPr>
        <p:blipFill>
          <a:blip r:embed="rId23"/>
          <a:stretch>
            <a:fillRect/>
          </a:stretch>
        </p:blipFill>
        <p:spPr>
          <a:xfrm>
            <a:off x="1104265" y="2724785"/>
            <a:ext cx="8956040" cy="1637665"/>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1530" y="255270"/>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朴素贝叶斯模型在实际中的计算方法</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16"/>
            </p:custDataLst>
          </p:nvPr>
        </p:nvSpPr>
        <p:spPr>
          <a:xfrm>
            <a:off x="1534160" y="4678680"/>
            <a:ext cx="10657205" cy="1532255"/>
          </a:xfrm>
          <a:prstGeom prst="rect">
            <a:avLst/>
          </a:prstGeom>
          <a:noFill/>
        </p:spPr>
        <p:txBody>
          <a:bodyPr wrap="square" tIns="0" rtlCol="0"/>
          <a:lstStyle/>
          <a:p>
            <a:pPr lvl="0" defTabSz="457200">
              <a:lnSpc>
                <a:spcPct val="120000"/>
              </a:lnSpc>
            </a:pP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P(表现为特征Xk|已知属于类别i</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类别</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i</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中特征</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K</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为</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Xkd</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的样本个数</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类别</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i</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的样本个数</a:t>
            </a:r>
            <a:r>
              <a:rPr kumimoji="1" lang="zh-CN" altLang="en-US" sz="2000" spc="150" baseline="-25000">
                <a:solidFill>
                  <a:schemeClr val="tx1">
                    <a:lumMod val="85000"/>
                    <a:lumOff val="15000"/>
                  </a:schemeClr>
                </a:solidFill>
                <a:latin typeface="宋体" pitchFamily="2" charset="-122"/>
                <a:ea typeface="宋体" pitchFamily="2" charset="-122"/>
                <a:cs typeface="+mn-ea"/>
                <a:sym typeface="Arial" panose="020B0604020202020204" pitchFamily="34" charset="0"/>
              </a:rPr>
              <a:t> </a:t>
            </a:r>
            <a:endPar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a:p>
            <a:pPr lvl="0" defTabSz="457200">
              <a:lnSpc>
                <a:spcPct val="120000"/>
              </a:lnSpc>
            </a:pP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P(属于类别 i )</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类 i 在总本样中的占比 </a:t>
            </a:r>
          </a:p>
          <a:p>
            <a:pPr lvl="0" defTabSz="457200">
              <a:lnSpc>
                <a:spcPct val="120000"/>
              </a:lnSpc>
            </a:pP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P(属于类别 i )</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特征</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K</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等于</a:t>
            </a:r>
            <a:r>
              <a:rPr kumimoji="1" lang="en-US" altLang="zh-CN"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X</a:t>
            </a:r>
            <a:r>
              <a:rPr kumimoji="1" lang="zh-CN" altLang="en-US" sz="2000" spc="150">
                <a:solidFill>
                  <a:schemeClr val="tx1">
                    <a:lumMod val="85000"/>
                    <a:lumOff val="15000"/>
                  </a:schemeClr>
                </a:solidFill>
                <a:latin typeface="宋体" pitchFamily="2" charset="-122"/>
                <a:ea typeface="宋体" pitchFamily="2" charset="-122"/>
                <a:cs typeface="+mn-ea"/>
                <a:sym typeface="Arial" panose="020B0604020202020204" pitchFamily="34" charset="0"/>
              </a:rPr>
              <a:t>k 的占比      </a:t>
            </a:r>
          </a:p>
        </p:txBody>
      </p:sp>
      <p:sp>
        <p:nvSpPr>
          <p:cNvPr id="3" name="文本框 2"/>
          <p:cNvSpPr txBox="1"/>
          <p:nvPr>
            <p:custDataLst>
              <p:tags r:id="rId17"/>
            </p:custDataLst>
          </p:nvPr>
        </p:nvSpPr>
        <p:spPr>
          <a:xfrm>
            <a:off x="828675" y="2901315"/>
            <a:ext cx="10224770" cy="91440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a:t>
            </a:r>
          </a:p>
        </p:txBody>
      </p:sp>
      <p:sp>
        <p:nvSpPr>
          <p:cNvPr id="5" name="文本框 4"/>
          <p:cNvSpPr txBox="1"/>
          <p:nvPr/>
        </p:nvSpPr>
        <p:spPr>
          <a:xfrm>
            <a:off x="937895" y="4034155"/>
            <a:ext cx="10115550" cy="534035"/>
          </a:xfrm>
          <a:prstGeom prst="rect">
            <a:avLst/>
          </a:prstGeom>
          <a:noFill/>
        </p:spPr>
        <p:txBody>
          <a:bodyPr wrap="square" rtlCol="0" anchor="t">
            <a:spAutoFit/>
          </a:bodyPr>
          <a:lstStyle/>
          <a:p>
            <a:pPr lvl="0" defTabSz="457200">
              <a:lnSpc>
                <a:spcPct val="120000"/>
              </a:lnSpc>
            </a:pPr>
            <a:r>
              <a:rPr kumimoji="1" lang="zh-CN" altLang="en-US" sz="2400" b="1" i="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朴素贝叶素公式里对第i类的概率估计需要计算的项有：</a:t>
            </a:r>
          </a:p>
        </p:txBody>
      </p:sp>
      <p:pic>
        <p:nvPicPr>
          <p:cNvPr id="2" name="图片 1"/>
          <p:cNvPicPr>
            <a:picLocks noChangeAspect="1"/>
          </p:cNvPicPr>
          <p:nvPr/>
        </p:nvPicPr>
        <p:blipFill>
          <a:blip r:embed="rId24"/>
          <a:stretch>
            <a:fillRect/>
          </a:stretch>
        </p:blipFill>
        <p:spPr>
          <a:xfrm>
            <a:off x="828675" y="1960245"/>
            <a:ext cx="10453370" cy="1855470"/>
          </a:xfrm>
          <a:prstGeom prst="rect">
            <a:avLst/>
          </a:prstGeom>
        </p:spPr>
      </p:pic>
      <p:sp>
        <p:nvSpPr>
          <p:cNvPr id="4" name="文本框 3"/>
          <p:cNvSpPr txBox="1"/>
          <p:nvPr>
            <p:custDataLst>
              <p:tags r:id="rId18"/>
            </p:custDataLst>
          </p:nvPr>
        </p:nvSpPr>
        <p:spPr>
          <a:xfrm>
            <a:off x="938530" y="1091565"/>
            <a:ext cx="10224770" cy="946785"/>
          </a:xfrm>
          <a:prstGeom prst="rect">
            <a:avLst/>
          </a:prstGeom>
          <a:noFill/>
        </p:spPr>
        <p:txBody>
          <a:bodyPr wrap="square" tIns="0" rtlCol="0"/>
          <a:lstStyle/>
          <a:p>
            <a:pPr lvl="0" defTabSz="457200">
              <a:lnSpc>
                <a:spcPct val="120000"/>
              </a:lnSpc>
            </a:pPr>
            <a:r>
              <a:rPr kumimoji="1" lang="zh-CN" altLang="en-US" sz="20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因为每个分母一样，而最终比较的是各个类别概率的大小</a:t>
            </a:r>
          </a:p>
          <a:p>
            <a:pPr lvl="0" defTabSz="457200">
              <a:lnSpc>
                <a:spcPct val="120000"/>
              </a:lnSpc>
            </a:pPr>
            <a:r>
              <a:rPr kumimoji="1" lang="zh-CN" altLang="en-US" sz="20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所以最终每个类别的概率公式我们只需取分子部分即可。</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0" y="1510030"/>
            <a:ext cx="12192635" cy="2315210"/>
          </a:xfrm>
        </p:spPr>
        <p:txBody>
          <a:bodyPr>
            <a:normAutofit/>
          </a:bodyPr>
          <a:lstStyle/>
          <a:p>
            <a: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t>朴素贝叶斯算法介绍</a:t>
            </a:r>
            <a:b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br>
            <a:r>
              <a:rPr lang="en-US" altLang="zh-CN" dirty="0">
                <a:solidFill>
                  <a:schemeClr val="accent2">
                    <a:lumMod val="75000"/>
                  </a:schemeClr>
                </a:solidFill>
                <a:latin typeface="Andalus" panose="02020603050405020304" charset="0"/>
                <a:ea typeface="楷体" panose="02010609060101010101" charset="-122"/>
                <a:sym typeface="Arial" panose="020B0604020202020204" pitchFamily="34" charset="0"/>
              </a:rPr>
              <a:t>                              </a:t>
            </a:r>
            <a:r>
              <a:rPr lang="en-US" altLang="zh-CN" sz="2800" dirty="0">
                <a:solidFill>
                  <a:schemeClr val="accent2">
                    <a:lumMod val="75000"/>
                  </a:schemeClr>
                </a:solidFill>
                <a:latin typeface="Andalus" panose="02020603050405020304" charset="0"/>
                <a:ea typeface="楷体" panose="02010609060101010101" charset="-122"/>
                <a:sym typeface="Arial" panose="020B0604020202020204" pitchFamily="34" charset="0"/>
              </a:rPr>
              <a:t>——</a:t>
            </a:r>
            <a:r>
              <a:rPr lang="zh-CN" altLang="en-US" sz="2800" dirty="0">
                <a:solidFill>
                  <a:schemeClr val="accent2">
                    <a:lumMod val="75000"/>
                  </a:schemeClr>
                </a:solidFill>
                <a:latin typeface="Andalus" panose="02020603050405020304" charset="0"/>
                <a:ea typeface="楷体" panose="02010609060101010101" charset="-122"/>
                <a:sym typeface="Arial" panose="020B0604020202020204" pitchFamily="34" charset="0"/>
              </a:rPr>
              <a:t>王玉梓（旅游管理</a:t>
            </a:r>
            <a:r>
              <a:rPr lang="en-US" altLang="zh-CN" sz="2800" dirty="0">
                <a:solidFill>
                  <a:schemeClr val="accent2">
                    <a:lumMod val="75000"/>
                  </a:schemeClr>
                </a:solidFill>
                <a:latin typeface="Andalus" panose="02020603050405020304" charset="0"/>
                <a:ea typeface="楷体" panose="02010609060101010101" charset="-122"/>
                <a:sym typeface="Arial" panose="020B0604020202020204" pitchFamily="34" charset="0"/>
              </a:rPr>
              <a:t>+</a:t>
            </a:r>
            <a:r>
              <a:rPr lang="zh-CN" altLang="en-US" sz="2800" dirty="0">
                <a:solidFill>
                  <a:schemeClr val="accent2">
                    <a:lumMod val="75000"/>
                  </a:schemeClr>
                </a:solidFill>
                <a:latin typeface="Andalus" panose="02020603050405020304" charset="0"/>
                <a:ea typeface="楷体" panose="02010609060101010101" charset="-122"/>
                <a:sym typeface="Arial" panose="020B0604020202020204" pitchFamily="34" charset="0"/>
              </a:rPr>
              <a:t>计科）</a:t>
            </a:r>
          </a:p>
        </p:txBody>
      </p:sp>
      <p:sp>
        <p:nvSpPr>
          <p:cNvPr id="8" name="文本占位符 7"/>
          <p:cNvSpPr>
            <a:spLocks noGrp="1"/>
          </p:cNvSpPr>
          <p:nvPr>
            <p:ph type="body" sz="quarter" idx="13"/>
            <p:custDataLst>
              <p:tags r:id="rId3"/>
            </p:custDataLst>
          </p:nvPr>
        </p:nvSpPr>
        <p:spPr>
          <a:xfrm>
            <a:off x="916940" y="3956050"/>
            <a:ext cx="10495915" cy="1656080"/>
          </a:xfrm>
        </p:spPr>
        <p:txBody>
          <a:bodyPr/>
          <a:lstStyle/>
          <a:p>
            <a:pPr marL="0" indent="0" algn="l">
              <a:buNone/>
            </a:pPr>
            <a:r>
              <a:rPr lang="zh-CN" altLang="en-US" sz="2400" b="1" dirty="0">
                <a:solidFill>
                  <a:schemeClr val="tx1"/>
                </a:solidFill>
                <a:latin typeface="宋体" pitchFamily="2" charset="-122"/>
                <a:ea typeface="宋体" pitchFamily="2" charset="-122"/>
              </a:rPr>
              <a:t>用通俗易懂的语言，将朴素贝叶斯原理及算法阐述明了。本节从正逆向概率、先后验概率，解释贝叶斯原理以及朴素贝叶斯模型简介、计算实例和研究方向扩展，向大家阐述其思想，如有错误，请大家纠正。</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朴素贝叶斯的具体计算实例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nvSpPr>
        <p:spPr>
          <a:xfrm>
            <a:off x="524510" y="1368425"/>
            <a:ext cx="10115550" cy="977265"/>
          </a:xfrm>
          <a:prstGeom prst="rect">
            <a:avLst/>
          </a:prstGeom>
          <a:noFill/>
        </p:spPr>
        <p:txBody>
          <a:bodyPr wrap="square" rtlCol="0" anchor="t">
            <a:spAutoFit/>
          </a:bodyPr>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问题：现在来了个身高分组为3，体重分组为2的，需要如何判断该样本的类别？（现有身高、体重与性别的历史数据如下）</a:t>
            </a:r>
          </a:p>
        </p:txBody>
      </p:sp>
      <p:pic>
        <p:nvPicPr>
          <p:cNvPr id="2" name="图片 1"/>
          <p:cNvPicPr>
            <a:picLocks noChangeAspect="1"/>
          </p:cNvPicPr>
          <p:nvPr/>
        </p:nvPicPr>
        <p:blipFill>
          <a:blip r:embed="rId21"/>
          <a:stretch>
            <a:fillRect/>
          </a:stretch>
        </p:blipFill>
        <p:spPr>
          <a:xfrm>
            <a:off x="2461260" y="2629535"/>
            <a:ext cx="5956935" cy="295529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7782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朴素贝叶斯的具体计算实例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nvSpPr>
        <p:spPr>
          <a:xfrm>
            <a:off x="524510" y="1193800"/>
            <a:ext cx="10115550" cy="1420495"/>
          </a:xfrm>
          <a:prstGeom prst="rect">
            <a:avLst/>
          </a:prstGeom>
          <a:noFill/>
        </p:spPr>
        <p:txBody>
          <a:bodyPr wrap="square" rtlCol="0" anchor="t">
            <a:spAutoFit/>
          </a:bodyPr>
          <a:lstStyle/>
          <a:p>
            <a:pPr lvl="0" defTabSz="457200">
              <a:lnSpc>
                <a:spcPct val="120000"/>
              </a:lnSpc>
            </a:pPr>
            <a:r>
              <a:rPr kumimoji="1" lang="zh-CN" altLang="en-US"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模型思想回顾：</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朴素贝叶斯就是以历史数据作为依据，判断新样本属于各类别的概率。最后属于哪个类别的概率较大，就判为属于哪一类</a:t>
            </a:r>
          </a:p>
        </p:txBody>
      </p:sp>
      <p:sp>
        <p:nvSpPr>
          <p:cNvPr id="3" name="文本框 2"/>
          <p:cNvSpPr txBox="1"/>
          <p:nvPr/>
        </p:nvSpPr>
        <p:spPr>
          <a:xfrm>
            <a:off x="312420" y="2800350"/>
            <a:ext cx="11499850" cy="2379980"/>
          </a:xfrm>
          <a:prstGeom prst="rect">
            <a:avLst/>
          </a:prstGeom>
          <a:noFill/>
        </p:spPr>
        <p:txBody>
          <a:bodyPr wrap="square" rtlCol="0" anchor="t">
            <a:spAutoFit/>
          </a:bodyPr>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1、估算各类别下特征表现的概率</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P(身高=3|已知属于男) = 男样本中身高分组为3的个数 / 男样本个数 = 1/3</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P(体重=2|已知属于男) = 男样本中体重分组为2的个数 / 男样本个数 = 1/3</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P(身高=3|已知属于女) = 女样本中身高分组为3的个数 / 女样本个数 =  1/4</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P(体重=2|已知属于女) = 女样本中体重分组为2的个数 / 女样本个数 =  2/4</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39560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朴素贝叶斯的具体计算实例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346075" y="1537970"/>
            <a:ext cx="11499850" cy="1494155"/>
          </a:xfrm>
          <a:prstGeom prst="rect">
            <a:avLst/>
          </a:prstGeom>
          <a:noFill/>
        </p:spPr>
        <p:txBody>
          <a:bodyPr wrap="square" rtlCol="0" anchor="t">
            <a:spAutoFit/>
          </a:bodyPr>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2、估算属于各类别的先验概率(即类别占比)</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P(属于男) = 3/7</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P(属于女) = 4/7</a:t>
            </a:r>
          </a:p>
        </p:txBody>
      </p:sp>
      <p:sp>
        <p:nvSpPr>
          <p:cNvPr id="2" name="文本框 1"/>
          <p:cNvSpPr txBox="1"/>
          <p:nvPr>
            <p:custDataLst>
              <p:tags r:id="rId16"/>
            </p:custDataLst>
          </p:nvPr>
        </p:nvSpPr>
        <p:spPr>
          <a:xfrm>
            <a:off x="346075" y="3481705"/>
            <a:ext cx="11499850" cy="1494155"/>
          </a:xfrm>
          <a:prstGeom prst="rect">
            <a:avLst/>
          </a:prstGeom>
          <a:noFill/>
        </p:spPr>
        <p:txBody>
          <a:bodyPr wrap="square" rtlCol="0" anchor="t">
            <a:spAutoFit/>
          </a:bodyPr>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3、 估算特征表现概率（即特征占比）</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 P(身高=3) = 身高为分组3的占比 =2/7</a:t>
            </a:r>
          </a:p>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P(体重=2) = 体重为分组2的占比 =3/7</a:t>
            </a:r>
          </a:p>
        </p:txBody>
      </p:sp>
      <p:pic>
        <p:nvPicPr>
          <p:cNvPr id="4" name="图片 3"/>
          <p:cNvPicPr>
            <a:picLocks noChangeAspect="1"/>
          </p:cNvPicPr>
          <p:nvPr>
            <p:custDataLst>
              <p:tags r:id="rId17"/>
            </p:custDataLst>
          </p:nvPr>
        </p:nvPicPr>
        <p:blipFill>
          <a:blip r:embed="rId23"/>
          <a:stretch>
            <a:fillRect/>
          </a:stretch>
        </p:blipFill>
        <p:spPr>
          <a:xfrm>
            <a:off x="6787515" y="2672715"/>
            <a:ext cx="5304155" cy="27108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朴素贝叶斯的具体计算实例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5" name="图片 4"/>
          <p:cNvPicPr>
            <a:picLocks noChangeAspect="1"/>
          </p:cNvPicPr>
          <p:nvPr/>
        </p:nvPicPr>
        <p:blipFill>
          <a:blip r:embed="rId21"/>
          <a:stretch>
            <a:fillRect/>
          </a:stretch>
        </p:blipFill>
        <p:spPr>
          <a:xfrm>
            <a:off x="1114425" y="1680845"/>
            <a:ext cx="9783445" cy="4238625"/>
          </a:xfrm>
          <a:prstGeom prst="rect">
            <a:avLst/>
          </a:prstGeom>
        </p:spPr>
      </p:pic>
      <p:sp>
        <p:nvSpPr>
          <p:cNvPr id="8" name="文本框 7"/>
          <p:cNvSpPr txBox="1"/>
          <p:nvPr/>
        </p:nvSpPr>
        <p:spPr>
          <a:xfrm>
            <a:off x="720725" y="1036320"/>
            <a:ext cx="9782810" cy="607695"/>
          </a:xfrm>
          <a:prstGeom prst="rect">
            <a:avLst/>
          </a:prstGeom>
          <a:noFill/>
        </p:spPr>
        <p:txBody>
          <a:bodyPr wrap="square" rtlCol="0" anchor="t">
            <a:spAutoFit/>
          </a:bodyPr>
          <a:lstStyle/>
          <a:p>
            <a:pPr lvl="0" defTabSz="457200">
              <a:lnSpc>
                <a:spcPct val="120000"/>
              </a:lnSpc>
            </a:pPr>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4、计算样本属于各类别的概率值（或判别值)</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朴素贝叶斯的具体计算实例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339090" y="1306830"/>
            <a:ext cx="10916920" cy="1237615"/>
          </a:xfrm>
          <a:prstGeom prst="rect">
            <a:avLst/>
          </a:prstGeom>
          <a:noFill/>
        </p:spPr>
        <p:txBody>
          <a:bodyPr wrap="square" rtlCol="0" anchor="t">
            <a:noAutofit/>
          </a:bodyPr>
          <a:lstStyle/>
          <a:p>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5、结论</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是男的概率为7/18，是女的概率为7/12， 由此，判断样本属于女。</a:t>
            </a:r>
          </a:p>
          <a:p>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pic>
        <p:nvPicPr>
          <p:cNvPr id="4" name="图片 3"/>
          <p:cNvPicPr>
            <a:picLocks noChangeAspect="1"/>
          </p:cNvPicPr>
          <p:nvPr>
            <p:custDataLst>
              <p:tags r:id="rId16"/>
            </p:custDataLst>
          </p:nvPr>
        </p:nvPicPr>
        <p:blipFill>
          <a:blip r:embed="rId22"/>
          <a:stretch>
            <a:fillRect/>
          </a:stretch>
        </p:blipFill>
        <p:spPr>
          <a:xfrm>
            <a:off x="6787515" y="2672715"/>
            <a:ext cx="5304155" cy="2710815"/>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【扩展】贝叶斯纳什均衡</a:t>
            </a:r>
            <a:endPar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20090" y="1795145"/>
            <a:ext cx="11175365" cy="2120900"/>
          </a:xfrm>
          <a:prstGeom prst="rect">
            <a:avLst/>
          </a:prstGeom>
          <a:noFill/>
        </p:spPr>
        <p:txBody>
          <a:bodyPr wrap="square" rtlCol="0" anchor="t">
            <a:noAutofit/>
          </a:bodyPr>
          <a:lstStyle/>
          <a:p>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完全信息博弈：</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每个参与人的特征，收益与策略空间都是所有人的共同知识。</a:t>
            </a:r>
          </a:p>
          <a:p>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不完全信息博弈：</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至少上述信息之一不是共同知识。</a:t>
            </a:r>
          </a:p>
          <a:p>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静态博弈：</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大家同时出招</a:t>
            </a:r>
          </a:p>
          <a:p>
            <a:r>
              <a:rPr kumimoji="1" lang="zh-CN" altLang="en-US" sz="28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动态博弈：</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你先出、我后出，你再出。。。。可以修改</a:t>
            </a:r>
          </a:p>
        </p:txBody>
      </p:sp>
      <p:sp>
        <p:nvSpPr>
          <p:cNvPr id="3" name="文本框 2"/>
          <p:cNvSpPr txBox="1"/>
          <p:nvPr/>
        </p:nvSpPr>
        <p:spPr>
          <a:xfrm>
            <a:off x="720090" y="1170940"/>
            <a:ext cx="6096000" cy="489585"/>
          </a:xfrm>
          <a:prstGeom prst="rect">
            <a:avLst/>
          </a:prstGeom>
          <a:noFill/>
        </p:spPr>
        <p:txBody>
          <a:bodyPr wrap="square" rtlCol="0" anchor="t">
            <a:noAutofit/>
          </a:bodyPr>
          <a:lstStyle/>
          <a:p>
            <a:r>
              <a:rPr kumimoji="1" lang="zh-CN" altLang="en-US" sz="2400" b="1" spc="150">
                <a:solidFill>
                  <a:srgbClr val="FF0000"/>
                </a:solidFill>
                <a:highlight>
                  <a:srgbClr val="FFFF00"/>
                </a:highlight>
                <a:latin typeface="宋体" pitchFamily="2" charset="-122"/>
                <a:ea typeface="宋体" pitchFamily="2" charset="-122"/>
                <a:cs typeface="+mn-ea"/>
                <a:sym typeface="Arial" panose="020B0604020202020204" pitchFamily="34" charset="0"/>
              </a:rPr>
              <a:t>贝叶斯纳什均衡</a:t>
            </a:r>
            <a:r>
              <a:rPr kumimoji="1" lang="en-US" altLang="zh-CN" sz="2400" b="1" spc="150">
                <a:solidFill>
                  <a:srgbClr val="FF0000"/>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400" b="1" spc="150">
                <a:solidFill>
                  <a:srgbClr val="FF0000"/>
                </a:solidFill>
                <a:highlight>
                  <a:srgbClr val="FFFF00"/>
                </a:highlight>
                <a:latin typeface="宋体" pitchFamily="2" charset="-122"/>
                <a:ea typeface="宋体" pitchFamily="2" charset="-122"/>
                <a:cs typeface="+mn-ea"/>
                <a:sym typeface="Arial" panose="020B0604020202020204" pitchFamily="34" charset="0"/>
              </a:rPr>
              <a:t>不完全信息静态博弈</a:t>
            </a:r>
          </a:p>
          <a:p>
            <a:endParaRPr kumimoji="1" lang="zh-CN" altLang="en-US" sz="2400" b="1" spc="150">
              <a:solidFill>
                <a:srgbClr val="FF0000"/>
              </a:solidFill>
              <a:highlight>
                <a:srgbClr val="FFFF00"/>
              </a:highlight>
              <a:latin typeface="宋体" pitchFamily="2" charset="-122"/>
              <a:ea typeface="宋体" pitchFamily="2" charset="-122"/>
              <a:cs typeface="+mn-ea"/>
              <a:sym typeface="Arial" panose="020B0604020202020204" pitchFamily="34" charset="0"/>
            </a:endParaRPr>
          </a:p>
        </p:txBody>
      </p:sp>
      <p:sp>
        <p:nvSpPr>
          <p:cNvPr id="4" name="文本框 3"/>
          <p:cNvSpPr txBox="1"/>
          <p:nvPr/>
        </p:nvSpPr>
        <p:spPr>
          <a:xfrm>
            <a:off x="828675" y="4232910"/>
            <a:ext cx="9918700" cy="460375"/>
          </a:xfrm>
          <a:prstGeom prst="rect">
            <a:avLst/>
          </a:prstGeom>
          <a:noFill/>
        </p:spPr>
        <p:txBody>
          <a:bodyPr wrap="square" rtlCol="0" anchor="t">
            <a:spAutoFit/>
          </a:bodyPr>
          <a:lstStyle/>
          <a:p>
            <a:r>
              <a:rPr kumimoji="1" lang="zh-CN" altLang="en-US" sz="2400"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有一些信息不是大家都知道的，这个时候需要处理纳什均衡问题。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【扩展】贝叶斯纳什均衡</a:t>
            </a:r>
            <a:endPar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5" name="图片 4"/>
          <p:cNvPicPr>
            <a:picLocks noChangeAspect="1"/>
          </p:cNvPicPr>
          <p:nvPr/>
        </p:nvPicPr>
        <p:blipFill>
          <a:blip r:embed="rId21"/>
          <a:stretch>
            <a:fillRect/>
          </a:stretch>
        </p:blipFill>
        <p:spPr>
          <a:xfrm>
            <a:off x="828675" y="2143125"/>
            <a:ext cx="8865235" cy="3495675"/>
          </a:xfrm>
          <a:prstGeom prst="rect">
            <a:avLst/>
          </a:prstGeom>
        </p:spPr>
      </p:pic>
      <p:sp>
        <p:nvSpPr>
          <p:cNvPr id="6" name="文本框 5"/>
          <p:cNvSpPr txBox="1"/>
          <p:nvPr/>
        </p:nvSpPr>
        <p:spPr>
          <a:xfrm>
            <a:off x="875030" y="1329055"/>
            <a:ext cx="6096000" cy="521970"/>
          </a:xfrm>
          <a:prstGeom prst="rect">
            <a:avLst/>
          </a:prstGeom>
          <a:noFill/>
        </p:spPr>
        <p:txBody>
          <a:bodyPr wrap="square" rtlCol="0" anchor="t">
            <a:spAutoFit/>
          </a:bodyPr>
          <a:lstStyle/>
          <a:p>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市场进入</a:t>
            </a:r>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博弈模型</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【扩展】贝叶斯纳什均衡</a:t>
            </a:r>
            <a:endPar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875030" y="948055"/>
            <a:ext cx="6096000" cy="521970"/>
          </a:xfrm>
          <a:prstGeom prst="rect">
            <a:avLst/>
          </a:prstGeom>
          <a:noFill/>
        </p:spPr>
        <p:txBody>
          <a:bodyPr wrap="square" rtlCol="0" anchor="t">
            <a:spAutoFit/>
          </a:bodyPr>
          <a:lstStyle/>
          <a:p>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市场扩张</a:t>
            </a:r>
            <a:r>
              <a:rPr kumimoji="1" lang="en-US" altLang="zh-CN"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r>
              <a:rPr kumimoji="1" lang="zh-CN" altLang="en-US" sz="28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博弈模型</a:t>
            </a:r>
          </a:p>
        </p:txBody>
      </p:sp>
      <p:pic>
        <p:nvPicPr>
          <p:cNvPr id="2" name="图片 1"/>
          <p:cNvPicPr>
            <a:picLocks noChangeAspect="1"/>
          </p:cNvPicPr>
          <p:nvPr/>
        </p:nvPicPr>
        <p:blipFill>
          <a:blip r:embed="rId21"/>
          <a:stretch>
            <a:fillRect/>
          </a:stretch>
        </p:blipFill>
        <p:spPr>
          <a:xfrm>
            <a:off x="918845" y="2567305"/>
            <a:ext cx="9462135" cy="3361055"/>
          </a:xfrm>
          <a:prstGeom prst="rect">
            <a:avLst/>
          </a:prstGeom>
        </p:spPr>
      </p:pic>
      <p:sp>
        <p:nvSpPr>
          <p:cNvPr id="3" name="文本框 2"/>
          <p:cNvSpPr txBox="1"/>
          <p:nvPr/>
        </p:nvSpPr>
        <p:spPr>
          <a:xfrm>
            <a:off x="1033780" y="1603375"/>
            <a:ext cx="9552305" cy="829945"/>
          </a:xfrm>
          <a:prstGeom prst="rect">
            <a:avLst/>
          </a:prstGeom>
          <a:noFill/>
        </p:spPr>
        <p:txBody>
          <a:bodyPr wrap="square" rtlCol="0" anchor="t">
            <a:spAutoFit/>
          </a:bodyPr>
          <a:lstStyle/>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企业甲、乙对市场概率分布是已知的，企业甲了解企业乙的收益情况，但是企业乙不知道企业甲的生产成本。</a:t>
            </a:r>
            <a:endPar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【扩展】贝叶斯纳什均衡</a:t>
            </a:r>
            <a:endPar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1061085" y="1122045"/>
            <a:ext cx="8343900" cy="829945"/>
          </a:xfrm>
          <a:prstGeom prst="rect">
            <a:avLst/>
          </a:prstGeom>
          <a:noFill/>
        </p:spPr>
        <p:txBody>
          <a:bodyPr wrap="square" rtlCol="0" anchor="t">
            <a:spAutoFit/>
          </a:bodyPr>
          <a:lstStyle/>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由于存在不确定因素，这时的纳什均衡解是指在期望收益的最大条件下的策略组合，称为</a:t>
            </a:r>
            <a:r>
              <a:rPr kumimoji="1" lang="zh-CN" altLang="en-US" sz="2400" b="1" spc="150">
                <a:solidFill>
                  <a:srgbClr val="FF0000"/>
                </a:solidFill>
                <a:latin typeface="宋体" pitchFamily="2" charset="-122"/>
                <a:ea typeface="宋体" pitchFamily="2" charset="-122"/>
                <a:cs typeface="+mn-ea"/>
                <a:sym typeface="Arial" panose="020B0604020202020204" pitchFamily="34" charset="0"/>
              </a:rPr>
              <a:t>贝叶斯纳什均衡</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endPar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
        <p:nvSpPr>
          <p:cNvPr id="5" name="文本框 4"/>
          <p:cNvSpPr txBox="1"/>
          <p:nvPr/>
        </p:nvSpPr>
        <p:spPr>
          <a:xfrm>
            <a:off x="1156970" y="1957070"/>
            <a:ext cx="10314940" cy="2306955"/>
          </a:xfrm>
          <a:prstGeom prst="rect">
            <a:avLst/>
          </a:prstGeom>
          <a:noFill/>
        </p:spPr>
        <p:txBody>
          <a:bodyPr wrap="square" rtlCol="0" anchor="t">
            <a:spAutoFit/>
          </a:bodyPr>
          <a:lstStyle/>
          <a:p>
            <a:r>
              <a:rPr kumimoji="1" lang="zh-CN" altLang="en-US" sz="2400" b="1" spc="150">
                <a:solidFill>
                  <a:schemeClr val="tx1">
                    <a:lumMod val="85000"/>
                    <a:lumOff val="15000"/>
                  </a:schemeClr>
                </a:solidFill>
                <a:latin typeface="宋体" pitchFamily="2" charset="-122"/>
                <a:ea typeface="宋体" pitchFamily="2" charset="-122"/>
                <a:cs typeface="+mn-ea"/>
                <a:sym typeface="Arial" panose="020B0604020202020204" pitchFamily="34" charset="0"/>
              </a:rPr>
              <a:t>以市场扩张模型为例</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企业甲的纯策略有：</a:t>
            </a:r>
          </a:p>
          <a:p>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a(K,K) b(K,B) c(B,B) d(B,K)</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企业乙由于不知道企业甲的所有信息，从而必须考虑甲采取的策略，故有：</a:t>
            </a:r>
          </a:p>
          <a:p>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w(K/K,B/K) x(K/K,B/B) y(K/B,B/K) z(K/B,B/B)</a:t>
            </a:r>
          </a:p>
        </p:txBody>
      </p:sp>
      <p:pic>
        <p:nvPicPr>
          <p:cNvPr id="8" name="图片 7"/>
          <p:cNvPicPr>
            <a:picLocks noChangeAspect="1"/>
          </p:cNvPicPr>
          <p:nvPr>
            <p:custDataLst>
              <p:tags r:id="rId16"/>
            </p:custDataLst>
          </p:nvPr>
        </p:nvPicPr>
        <p:blipFill>
          <a:blip r:embed="rId22"/>
          <a:stretch>
            <a:fillRect/>
          </a:stretch>
        </p:blipFill>
        <p:spPr>
          <a:xfrm>
            <a:off x="1982470" y="4299585"/>
            <a:ext cx="7098030" cy="214630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【扩展】贝叶斯纳什均衡</a:t>
            </a:r>
            <a:endParaRPr kumimoji="1" lang="en-US" altLang="zh-CN"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1182370" y="1227455"/>
            <a:ext cx="8343900" cy="521970"/>
          </a:xfrm>
          <a:prstGeom prst="rect">
            <a:avLst/>
          </a:prstGeom>
          <a:noFill/>
        </p:spPr>
        <p:txBody>
          <a:bodyPr wrap="square" rtlCol="0" anchor="t">
            <a:spAutoFit/>
          </a:bodyPr>
          <a:lstStyle/>
          <a:p>
            <a:r>
              <a:rPr kumimoji="1" lang="zh-CN" altLang="en-US" sz="2800" b="1" spc="150">
                <a:solidFill>
                  <a:schemeClr val="tx1"/>
                </a:solidFill>
                <a:highlight>
                  <a:srgbClr val="FFFF00"/>
                </a:highlight>
                <a:latin typeface="宋体" pitchFamily="2" charset="-122"/>
                <a:ea typeface="宋体" pitchFamily="2" charset="-122"/>
                <a:cs typeface="+mn-ea"/>
                <a:sym typeface="Arial" panose="020B0604020202020204" pitchFamily="34" charset="0"/>
              </a:rPr>
              <a:t>市场扩张模型期望收益矩阵：</a:t>
            </a:r>
          </a:p>
        </p:txBody>
      </p:sp>
      <p:pic>
        <p:nvPicPr>
          <p:cNvPr id="2" name="图片 1"/>
          <p:cNvPicPr>
            <a:picLocks noChangeAspect="1"/>
          </p:cNvPicPr>
          <p:nvPr/>
        </p:nvPicPr>
        <p:blipFill>
          <a:blip r:embed="rId21"/>
          <a:stretch>
            <a:fillRect/>
          </a:stretch>
        </p:blipFill>
        <p:spPr>
          <a:xfrm>
            <a:off x="1182370" y="1943100"/>
            <a:ext cx="7257415" cy="2613025"/>
          </a:xfrm>
          <a:prstGeom prst="rect">
            <a:avLst/>
          </a:prstGeom>
        </p:spPr>
      </p:pic>
      <p:sp>
        <p:nvSpPr>
          <p:cNvPr id="6" name="文本框 5"/>
          <p:cNvSpPr txBox="1"/>
          <p:nvPr/>
        </p:nvSpPr>
        <p:spPr>
          <a:xfrm>
            <a:off x="1061720" y="4749800"/>
            <a:ext cx="10267315" cy="829945"/>
          </a:xfrm>
          <a:prstGeom prst="rect">
            <a:avLst/>
          </a:prstGeom>
          <a:noFill/>
        </p:spPr>
        <p:txBody>
          <a:bodyPr wrap="square" rtlCol="0" anchor="t">
            <a:spAutoFit/>
          </a:bodyPr>
          <a:lstStyle/>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此时唯一的贝叶斯纳什均衡点为：</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b(K,B) x(K/K,B/B)</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即甲乙双方都采取</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高扩低保</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的策略。</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861695" y="1864360"/>
            <a:ext cx="9810115" cy="1708150"/>
          </a:xfrm>
          <a:prstGeom prst="rect">
            <a:avLst/>
          </a:prstGeom>
          <a:noFill/>
        </p:spPr>
        <p:txBody>
          <a:bodyPr wrap="square" tIns="0" rtlCol="0">
            <a:normAutofit/>
          </a:bodyPr>
          <a:lstStyle/>
          <a:p>
            <a:pPr lvl="0" defTabSz="457200">
              <a:lnSpc>
                <a:spcPct val="120000"/>
              </a:lnSpc>
            </a:pPr>
            <a:r>
              <a:rPr kumimoji="1" lang="zh-CN" altLang="en-US" sz="2800" spc="150">
                <a:solidFill>
                  <a:schemeClr val="tx1">
                    <a:lumMod val="85000"/>
                    <a:lumOff val="15000"/>
                  </a:schemeClr>
                </a:solidFill>
                <a:latin typeface="宋体" pitchFamily="2" charset="-122"/>
                <a:ea typeface="宋体" pitchFamily="2" charset="-122"/>
                <a:cs typeface="+mn-ea"/>
                <a:sym typeface="Arial" panose="020B0604020202020204" pitchFamily="34" charset="0"/>
              </a:rPr>
              <a:t>小明想计算星期天下午</a:t>
            </a:r>
            <a:r>
              <a:rPr kumimoji="1" lang="en-US" altLang="zh-CN" sz="2800" spc="150">
                <a:solidFill>
                  <a:schemeClr val="tx1">
                    <a:lumMod val="85000"/>
                    <a:lumOff val="15000"/>
                  </a:schemeClr>
                </a:solidFill>
                <a:latin typeface="宋体" pitchFamily="2" charset="-122"/>
                <a:ea typeface="宋体" pitchFamily="2" charset="-122"/>
                <a:cs typeface="+mn-ea"/>
                <a:sym typeface="Arial" panose="020B0604020202020204" pitchFamily="34" charset="0"/>
              </a:rPr>
              <a:t>5</a:t>
            </a:r>
            <a:r>
              <a:rPr kumimoji="1" lang="zh-CN" altLang="en-US" sz="2800" spc="150">
                <a:solidFill>
                  <a:schemeClr val="tx1">
                    <a:lumMod val="85000"/>
                    <a:lumOff val="15000"/>
                  </a:schemeClr>
                </a:solidFill>
                <a:latin typeface="宋体" pitchFamily="2" charset="-122"/>
                <a:ea typeface="宋体" pitchFamily="2" charset="-122"/>
                <a:cs typeface="+mn-ea"/>
                <a:sym typeface="Arial" panose="020B0604020202020204" pitchFamily="34" charset="0"/>
              </a:rPr>
              <a:t>点得到一个停车位的概率。那么应该如何计算这一事件的概率呢？</a:t>
            </a:r>
          </a:p>
        </p:txBody>
      </p:sp>
      <p:sp>
        <p:nvSpPr>
          <p:cNvPr id="7" name="文本框 6"/>
          <p:cNvSpPr txBox="1"/>
          <p:nvPr>
            <p:custDataLst>
              <p:tags r:id="rId5"/>
            </p:custDataLst>
          </p:nvPr>
        </p:nvSpPr>
        <p:spPr>
          <a:xfrm>
            <a:off x="815340" y="350520"/>
            <a:ext cx="4416425" cy="477520"/>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脑筋急转弯</a:t>
            </a:r>
          </a:p>
        </p:txBody>
      </p:sp>
      <p:sp>
        <p:nvSpPr>
          <p:cNvPr id="9" name="文本框 8"/>
          <p:cNvSpPr txBox="1"/>
          <p:nvPr>
            <p:custDataLst>
              <p:tags r:id="rId6"/>
            </p:custDataLst>
          </p:nvPr>
        </p:nvSpPr>
        <p:spPr>
          <a:xfrm>
            <a:off x="861695" y="4226560"/>
            <a:ext cx="4755515" cy="1137285"/>
          </a:xfrm>
          <a:prstGeom prst="rect">
            <a:avLst/>
          </a:prstGeom>
          <a:noFill/>
        </p:spPr>
        <p:txBody>
          <a:bodyPr wrap="square" tIns="0" rtlCol="0">
            <a:noAutofit/>
          </a:bodyPr>
          <a:lstStyle/>
          <a:p>
            <a:pPr lvl="0" defTabSz="457200">
              <a:lnSpc>
                <a:spcPct val="120000"/>
              </a:lnSpc>
            </a:pPr>
            <a:r>
              <a:rPr kumimoji="1" lang="zh-CN" altLang="en-US" sz="4800" b="1" spc="150">
                <a:solidFill>
                  <a:schemeClr val="accent1">
                    <a:lumMod val="50000"/>
                  </a:schemeClr>
                </a:solidFill>
                <a:latin typeface="宋体" pitchFamily="2" charset="-122"/>
                <a:ea typeface="宋体" pitchFamily="2" charset="-122"/>
                <a:cs typeface="+mn-ea"/>
                <a:sym typeface="Arial" panose="020B0604020202020204" pitchFamily="34" charset="0"/>
              </a:rPr>
              <a:t>贝叶斯定理</a:t>
            </a:r>
          </a:p>
        </p:txBody>
      </p:sp>
      <p:sp>
        <p:nvSpPr>
          <p:cNvPr id="11" name="文本框 10"/>
          <p:cNvSpPr txBox="1"/>
          <p:nvPr>
            <p:custDataLst>
              <p:tags r:id="rId7"/>
            </p:custDataLst>
          </p:nvPr>
        </p:nvSpPr>
        <p:spPr>
          <a:xfrm>
            <a:off x="957699" y="3190050"/>
            <a:ext cx="2342680" cy="477680"/>
          </a:xfrm>
          <a:prstGeom prst="rect">
            <a:avLst/>
          </a:prstGeom>
          <a:noFill/>
        </p:spPr>
        <p:txBody>
          <a:bodyPr wrap="square" rtlCol="0">
            <a:noAutofit/>
          </a:bodyPr>
          <a:lstStyle/>
          <a:p>
            <a:pPr lvl="0" defTabSz="457200">
              <a:lnSpc>
                <a:spcPct val="120000"/>
              </a:lnSpc>
            </a:pPr>
            <a:r>
              <a:rPr kumimoji="1" lang="zh-CN" altLang="en-US" sz="32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答案：</a:t>
            </a:r>
          </a:p>
        </p:txBody>
      </p:sp>
      <p:sp>
        <p:nvSpPr>
          <p:cNvPr id="17" name="Rectangle 32"/>
          <p:cNvSpPr/>
          <p:nvPr>
            <p:custDataLst>
              <p:tags r:id="rId8"/>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9"/>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10"/>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11"/>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2"/>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3"/>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4"/>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5"/>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6"/>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7"/>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8"/>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84455"/>
            <a:ext cx="8576945" cy="815975"/>
          </a:xfrm>
          <a:prstGeom prst="rect">
            <a:avLst/>
          </a:prstGeom>
          <a:noFill/>
        </p:spPr>
        <p:txBody>
          <a:bodyPr wrap="square" rtlCol="0">
            <a:noAutofit/>
          </a:bodyPr>
          <a:lstStyle/>
          <a:p>
            <a:pPr lvl="0" defTabSz="457200">
              <a:lnSpc>
                <a:spcPct val="120000"/>
              </a:lnSpc>
            </a:pPr>
            <a:r>
              <a:rPr kumimoji="1" lang="zh-CN" altLang="en-US" sz="36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总结</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720090" y="750570"/>
            <a:ext cx="10916920" cy="4372610"/>
          </a:xfrm>
          <a:prstGeom prst="rect">
            <a:avLst/>
          </a:prstGeom>
          <a:noFill/>
        </p:spPr>
        <p:txBody>
          <a:bodyPr wrap="square" rtlCol="0" anchor="t">
            <a:noAutofit/>
          </a:bodyPr>
          <a:lstStyle/>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朴素贝叶斯，通过局部猜测全局，以小见大。</a:t>
            </a:r>
          </a:p>
          <a:p>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古人的智慧：一叶落知天下秋。</a:t>
            </a:r>
          </a:p>
          <a:p>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由于在生活当中许多自然现象和生产问题都是难以完全准确预测的，因此决策者在采取相应的决策时总会带有一定的风险。</a:t>
            </a: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决策法就是将各因素发生某种变动引起结果变动的概率凭统计资料或凭经验主观地假设，然后进一步对期望值进行分析。虽然用期望的大小进行判断有一些风险，但仍可以认为贝叶斯决策是一种兼科学性和实效性于一身的比较完善的用于解决风险型决策问题的方法，在实际中能够广泛应用于组织系统改革、企业效益、市场开发、证券投资等诸多领域。</a:t>
            </a:r>
          </a:p>
          <a:p>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a:p>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目前贝叶斯原理在多个学科和领域得到了广泛应用，特别是计算机科学，经济学，政治，数学，军事，生物学等领域表现尤为出色。</a:t>
            </a:r>
          </a:p>
          <a:p>
            <a:endPar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2">
                                            <p:txEl>
                                              <p:pRg st="2" end="2"/>
                                            </p:txEl>
                                          </p:spTgt>
                                        </p:tgtEl>
                                        <p:attrNameLst>
                                          <p:attrName>style.visibility</p:attrName>
                                        </p:attrNameLst>
                                      </p:cBhvr>
                                      <p:to>
                                        <p:strVal val="visible"/>
                                      </p:to>
                                    </p:set>
                                    <p:anim calcmode="discrete" valueType="clr">
                                      <p:cBhvr override="childStyle">
                                        <p:cTn id="12" dur="80"/>
                                        <p:tgtEl>
                                          <p:spTgt spid="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2">
                                            <p:txEl>
                                              <p:pRg st="2" end="2"/>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2">
                                            <p:txEl>
                                              <p:pRg st="4" end="4"/>
                                            </p:txEl>
                                          </p:spTgt>
                                        </p:tgtEl>
                                        <p:attrNameLst>
                                          <p:attrName>style.visibility</p:attrName>
                                        </p:attrNameLst>
                                      </p:cBhvr>
                                      <p:to>
                                        <p:strVal val="visible"/>
                                      </p:to>
                                    </p:set>
                                    <p:anim calcmode="discrete" valueType="clr">
                                      <p:cBhvr override="childStyle">
                                        <p:cTn id="17" dur="80"/>
                                        <p:tgtEl>
                                          <p:spTgt spid="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
                                            <p:txEl>
                                              <p:pRg st="4" end="4"/>
                                            </p:txEl>
                                          </p:spTgt>
                                        </p:tgtEl>
                                        <p:attrNameLst>
                                          <p:attrName>fillcolor</p:attrName>
                                        </p:attrNameLst>
                                      </p:cBhvr>
                                      <p:tavLst>
                                        <p:tav tm="0">
                                          <p:val>
                                            <p:clrVal>
                                              <a:schemeClr val="accent2"/>
                                            </p:clrVal>
                                          </p:val>
                                        </p:tav>
                                        <p:tav tm="50000">
                                          <p:val>
                                            <p:clrVal>
                                              <a:schemeClr val="hlink"/>
                                            </p:clrVal>
                                          </p:val>
                                        </p:tav>
                                      </p:tavLst>
                                    </p:anim>
                                    <p:set>
                                      <p:cBhvr>
                                        <p:cTn id="19" dur="80"/>
                                        <p:tgtEl>
                                          <p:spTgt spid="2">
                                            <p:txEl>
                                              <p:pRg st="4" end="4"/>
                                            </p:txEl>
                                          </p:spTgt>
                                        </p:tgtEl>
                                        <p:attrNameLst>
                                          <p:attrName>fill.type</p:attrName>
                                        </p:attrNameLst>
                                      </p:cBhvr>
                                      <p:to>
                                        <p:strVal val="solid"/>
                                      </p:to>
                                    </p:set>
                                  </p:childTnLst>
                                </p:cTn>
                              </p:par>
                              <p:par>
                                <p:cTn id="20" presetID="27" presetClass="entr" presetSubtype="0" fill="hold" nodeType="withEffect">
                                  <p:stCondLst>
                                    <p:cond delay="0"/>
                                  </p:stCondLst>
                                  <p:iterate type="lt">
                                    <p:tmPct val="50000"/>
                                  </p:iterate>
                                  <p:childTnLst>
                                    <p:set>
                                      <p:cBhvr>
                                        <p:cTn id="21" dur="1" fill="hold">
                                          <p:stCondLst>
                                            <p:cond delay="0"/>
                                          </p:stCondLst>
                                        </p:cTn>
                                        <p:tgtEl>
                                          <p:spTgt spid="2">
                                            <p:txEl>
                                              <p:pRg st="5" end="5"/>
                                            </p:txEl>
                                          </p:spTgt>
                                        </p:tgtEl>
                                        <p:attrNameLst>
                                          <p:attrName>style.visibility</p:attrName>
                                        </p:attrNameLst>
                                      </p:cBhvr>
                                      <p:to>
                                        <p:strVal val="visible"/>
                                      </p:to>
                                    </p:set>
                                    <p:anim calcmode="discrete" valueType="clr">
                                      <p:cBhvr override="childStyle">
                                        <p:cTn id="22" dur="80"/>
                                        <p:tgtEl>
                                          <p:spTgt spid="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2">
                                            <p:txEl>
                                              <p:pRg st="5" end="5"/>
                                            </p:txEl>
                                          </p:spTgt>
                                        </p:tgtEl>
                                        <p:attrNameLst>
                                          <p:attrName>fillcolor</p:attrName>
                                        </p:attrNameLst>
                                      </p:cBhvr>
                                      <p:tavLst>
                                        <p:tav tm="0">
                                          <p:val>
                                            <p:clrVal>
                                              <a:schemeClr val="accent2"/>
                                            </p:clrVal>
                                          </p:val>
                                        </p:tav>
                                        <p:tav tm="50000">
                                          <p:val>
                                            <p:clrVal>
                                              <a:schemeClr val="hlink"/>
                                            </p:clrVal>
                                          </p:val>
                                        </p:tav>
                                      </p:tavLst>
                                    </p:anim>
                                    <p:set>
                                      <p:cBhvr>
                                        <p:cTn id="24" dur="80"/>
                                        <p:tgtEl>
                                          <p:spTgt spid="2">
                                            <p:txEl>
                                              <p:pRg st="5" end="5"/>
                                            </p:txEl>
                                          </p:spTgt>
                                        </p:tgtEl>
                                        <p:attrNameLst>
                                          <p:attrName>fill.type</p:attrName>
                                        </p:attrNameLst>
                                      </p:cBhvr>
                                      <p:to>
                                        <p:strVal val="solid"/>
                                      </p:to>
                                    </p:set>
                                  </p:childTnLst>
                                </p:cTn>
                              </p:par>
                              <p:par>
                                <p:cTn id="25" presetID="27" presetClass="entr" presetSubtype="0" fill="hold" nodeType="withEffect">
                                  <p:stCondLst>
                                    <p:cond delay="0"/>
                                  </p:stCondLst>
                                  <p:iterate type="lt">
                                    <p:tmPct val="50000"/>
                                  </p:iterate>
                                  <p:childTnLst>
                                    <p:set>
                                      <p:cBhvr>
                                        <p:cTn id="26" dur="1" fill="hold">
                                          <p:stCondLst>
                                            <p:cond delay="0"/>
                                          </p:stCondLst>
                                        </p:cTn>
                                        <p:tgtEl>
                                          <p:spTgt spid="2">
                                            <p:txEl>
                                              <p:pRg st="7" end="7"/>
                                            </p:txEl>
                                          </p:spTgt>
                                        </p:tgtEl>
                                        <p:attrNameLst>
                                          <p:attrName>style.visibility</p:attrName>
                                        </p:attrNameLst>
                                      </p:cBhvr>
                                      <p:to>
                                        <p:strVal val="visible"/>
                                      </p:to>
                                    </p:set>
                                    <p:anim calcmode="discrete" valueType="clr">
                                      <p:cBhvr override="childStyle">
                                        <p:cTn id="27" dur="80"/>
                                        <p:tgtEl>
                                          <p:spTgt spid="2">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
                                            <p:txEl>
                                              <p:pRg st="7" end="7"/>
                                            </p:txEl>
                                          </p:spTgt>
                                        </p:tgtEl>
                                        <p:attrNameLst>
                                          <p:attrName>fillcolor</p:attrName>
                                        </p:attrNameLst>
                                      </p:cBhvr>
                                      <p:tavLst>
                                        <p:tav tm="0">
                                          <p:val>
                                            <p:clrVal>
                                              <a:schemeClr val="accent2"/>
                                            </p:clrVal>
                                          </p:val>
                                        </p:tav>
                                        <p:tav tm="50000">
                                          <p:val>
                                            <p:clrVal>
                                              <a:schemeClr val="hlink"/>
                                            </p:clrVal>
                                          </p:val>
                                        </p:tav>
                                      </p:tavLst>
                                    </p:anim>
                                    <p:set>
                                      <p:cBhvr>
                                        <p:cTn id="29" dur="80"/>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0" y="1510030"/>
            <a:ext cx="12192635" cy="2315210"/>
          </a:xfrm>
        </p:spPr>
        <p:txBody>
          <a:bodyPr>
            <a:normAutofit/>
          </a:bodyPr>
          <a:lstStyle/>
          <a:p>
            <a: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t>朴素贝叶斯算法的三种分类模型</a:t>
            </a:r>
            <a:b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br>
            <a:r>
              <a:rPr lang="en-US" altLang="zh-CN" dirty="0">
                <a:solidFill>
                  <a:schemeClr val="accent2">
                    <a:lumMod val="75000"/>
                  </a:schemeClr>
                </a:solidFill>
                <a:latin typeface="Andalus" panose="02020603050405020304" charset="0"/>
                <a:ea typeface="楷体" panose="02010609060101010101" charset="-122"/>
                <a:sym typeface="Arial" panose="020B0604020202020204" pitchFamily="34" charset="0"/>
              </a:rPr>
              <a:t>                              </a:t>
            </a:r>
            <a:r>
              <a:rPr lang="en-US" altLang="zh-CN" sz="2800" dirty="0">
                <a:solidFill>
                  <a:schemeClr val="accent2">
                    <a:lumMod val="75000"/>
                  </a:schemeClr>
                </a:solidFill>
                <a:latin typeface="Andalus" panose="02020603050405020304" charset="0"/>
                <a:ea typeface="楷体" panose="02010609060101010101" charset="-122"/>
                <a:sym typeface="Arial" panose="020B0604020202020204" pitchFamily="34" charset="0"/>
              </a:rPr>
              <a:t>——</a:t>
            </a:r>
            <a:r>
              <a:rPr lang="zh-CN" altLang="en-US" sz="2800" dirty="0">
                <a:solidFill>
                  <a:schemeClr val="accent2">
                    <a:lumMod val="75000"/>
                  </a:schemeClr>
                </a:solidFill>
                <a:latin typeface="Andalus" panose="02020603050405020304" charset="0"/>
                <a:ea typeface="楷体" panose="02010609060101010101" charset="-122"/>
                <a:sym typeface="Arial" panose="020B0604020202020204" pitchFamily="34" charset="0"/>
              </a:rPr>
              <a:t>蔡喆（软件工程）</a:t>
            </a:r>
          </a:p>
        </p:txBody>
      </p:sp>
      <p:sp>
        <p:nvSpPr>
          <p:cNvPr id="8" name="文本占位符 7"/>
          <p:cNvSpPr>
            <a:spLocks noGrp="1"/>
          </p:cNvSpPr>
          <p:nvPr>
            <p:ph type="body" sz="quarter" idx="13"/>
            <p:custDataLst>
              <p:tags r:id="rId3"/>
            </p:custDataLst>
          </p:nvPr>
        </p:nvSpPr>
        <p:spPr>
          <a:xfrm>
            <a:off x="916940" y="3956050"/>
            <a:ext cx="10495915" cy="1656080"/>
          </a:xfrm>
        </p:spPr>
        <p:txBody>
          <a:bodyPr/>
          <a:lstStyle/>
          <a:p>
            <a:pPr marL="0" indent="0" algn="l">
              <a:buNone/>
            </a:pPr>
            <a:r>
              <a:rPr lang="zh-CN" altLang="en-US" sz="2400" b="1" dirty="0">
                <a:solidFill>
                  <a:schemeClr val="tx1"/>
                </a:solidFill>
                <a:latin typeface="宋体" pitchFamily="2" charset="-122"/>
                <a:ea typeface="宋体" pitchFamily="2" charset="-122"/>
              </a:rPr>
              <a:t>本节将简单介绍朴素贝叶斯算法的三种分类模型</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高斯</a:t>
            </a:r>
            <a:r>
              <a:rPr lang="en-US" altLang="zh-CN" sz="2400" b="1" dirty="0">
                <a:latin typeface="宋体" pitchFamily="2" charset="-122"/>
                <a:ea typeface="宋体" pitchFamily="2" charset="-122"/>
              </a:rPr>
              <a:t>&amp;</a:t>
            </a:r>
            <a:r>
              <a:rPr lang="zh-CN" altLang="en-US" sz="2400" b="1" dirty="0">
                <a:latin typeface="宋体" pitchFamily="2" charset="-122"/>
                <a:ea typeface="宋体" pitchFamily="2" charset="-122"/>
              </a:rPr>
              <a:t>多项式</a:t>
            </a:r>
            <a:r>
              <a:rPr lang="en-US" altLang="zh-CN" sz="2400" b="1" dirty="0">
                <a:latin typeface="宋体" pitchFamily="2" charset="-122"/>
                <a:ea typeface="宋体" pitchFamily="2" charset="-122"/>
              </a:rPr>
              <a:t>&amp;</a:t>
            </a:r>
            <a:r>
              <a:rPr lang="zh-CN" altLang="en-US" sz="2400" b="1" dirty="0">
                <a:latin typeface="宋体" pitchFamily="2" charset="-122"/>
                <a:ea typeface="宋体" pitchFamily="2" charset="-122"/>
              </a:rPr>
              <a:t>伯努利，学习三种模型的公式和案例，并了解三种模型的应用。</a:t>
            </a:r>
            <a:r>
              <a:rPr lang="zh-CN" altLang="en-US" sz="2400" b="1" dirty="0">
                <a:solidFill>
                  <a:schemeClr val="tx1"/>
                </a:solidFill>
                <a:latin typeface="宋体" pitchFamily="2" charset="-122"/>
                <a:ea typeface="宋体" pitchFamily="2" charset="-122"/>
              </a:rPr>
              <a:t>如有错误，请大家纠正。</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75030" y="241130"/>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前沿</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875030" y="948055"/>
            <a:ext cx="6096000" cy="521970"/>
          </a:xfrm>
          <a:prstGeom prst="rect">
            <a:avLst/>
          </a:prstGeom>
          <a:noFill/>
        </p:spPr>
        <p:txBody>
          <a:bodyPr wrap="square" rtlCol="0" anchor="t">
            <a:spAutoFit/>
          </a:bodyPr>
          <a:lstStyle/>
          <a:p>
            <a:r>
              <a:rPr kumimoji="1" lang="zh-CN" altLang="en-US" sz="2800" b="1" spc="150" dirty="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分类和区别</a:t>
            </a:r>
          </a:p>
        </p:txBody>
      </p:sp>
      <p:sp>
        <p:nvSpPr>
          <p:cNvPr id="3" name="文本框 2"/>
          <p:cNvSpPr txBox="1"/>
          <p:nvPr/>
        </p:nvSpPr>
        <p:spPr>
          <a:xfrm>
            <a:off x="828676" y="1603375"/>
            <a:ext cx="9757410" cy="1569660"/>
          </a:xfrm>
          <a:prstGeom prst="rect">
            <a:avLst/>
          </a:prstGeom>
          <a:noFill/>
        </p:spPr>
        <p:txBody>
          <a:bodyPr wrap="square" rtlCol="0" anchor="t">
            <a:spAutoFit/>
          </a:bodyPr>
          <a:lstStyle/>
          <a:p>
            <a:r>
              <a:rPr kumimoji="1" lang="zh-CN" altLang="en-US"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rPr>
              <a:t>在 </a:t>
            </a:r>
            <a:r>
              <a:rPr kumimoji="1" lang="en-US" altLang="zh-CN"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rPr>
              <a:t>sklearn </a:t>
            </a:r>
            <a:r>
              <a:rPr kumimoji="1" lang="zh-CN" altLang="en-US"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rPr>
              <a:t>库中，基于贝叶斯定理的算法集中在 </a:t>
            </a:r>
            <a:r>
              <a:rPr kumimoji="1" lang="en-US" altLang="zh-CN" sz="1400" spc="150" dirty="0" err="1">
                <a:solidFill>
                  <a:schemeClr val="tx1">
                    <a:lumMod val="85000"/>
                    <a:lumOff val="15000"/>
                  </a:schemeClr>
                </a:solidFill>
                <a:latin typeface="宋体" pitchFamily="2" charset="-122"/>
                <a:ea typeface="宋体" pitchFamily="2" charset="-122"/>
                <a:cs typeface="+mn-ea"/>
                <a:sym typeface="Arial" panose="020B0604020202020204" pitchFamily="34" charset="0"/>
              </a:rPr>
              <a:t>sklearn.naive_bayes</a:t>
            </a:r>
            <a:r>
              <a:rPr kumimoji="1" lang="en-US" altLang="zh-CN" sz="1400" spc="150" dirty="0">
                <a:solidFill>
                  <a:schemeClr val="tx1">
                    <a:lumMod val="85000"/>
                    <a:lumOff val="15000"/>
                  </a:schemeClr>
                </a:solidFill>
                <a:latin typeface="宋体" pitchFamily="2" charset="-122"/>
                <a:ea typeface="宋体" pitchFamily="2" charset="-122"/>
                <a:cs typeface="+mn-ea"/>
                <a:sym typeface="Arial" panose="020B0604020202020204" pitchFamily="34" charset="0"/>
              </a:rPr>
              <a:t> </a:t>
            </a:r>
            <a:r>
              <a:rPr kumimoji="1" lang="zh-CN" altLang="en-US"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rPr>
              <a:t>包中，通过对不同类型的特征数据，做出不同的概率分布假设。分别得到高斯朴素贝叶斯、多项式朴素贝叶斯和伯努利朴素贝叶斯三种模型。</a:t>
            </a:r>
            <a:endParaRPr kumimoji="1" lang="en-US" altLang="zh-CN"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
        <p:nvSpPr>
          <p:cNvPr id="12" name="矩形 11"/>
          <p:cNvSpPr/>
          <p:nvPr/>
        </p:nvSpPr>
        <p:spPr>
          <a:xfrm>
            <a:off x="1863118" y="3712632"/>
            <a:ext cx="1133629" cy="770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高斯模型</a:t>
            </a:r>
          </a:p>
        </p:txBody>
      </p:sp>
      <p:sp>
        <p:nvSpPr>
          <p:cNvPr id="13" name="矩形 12"/>
          <p:cNvSpPr/>
          <p:nvPr/>
        </p:nvSpPr>
        <p:spPr>
          <a:xfrm>
            <a:off x="1863119" y="4726988"/>
            <a:ext cx="1133628" cy="770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多项式模型</a:t>
            </a:r>
          </a:p>
        </p:txBody>
      </p:sp>
      <p:sp>
        <p:nvSpPr>
          <p:cNvPr id="14" name="矩形 13"/>
          <p:cNvSpPr/>
          <p:nvPr/>
        </p:nvSpPr>
        <p:spPr>
          <a:xfrm>
            <a:off x="1863118" y="5717104"/>
            <a:ext cx="1133628" cy="677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伯努利模型</a:t>
            </a:r>
          </a:p>
        </p:txBody>
      </p:sp>
      <p:cxnSp>
        <p:nvCxnSpPr>
          <p:cNvPr id="16" name="直接箭头连接符 15"/>
          <p:cNvCxnSpPr/>
          <p:nvPr/>
        </p:nvCxnSpPr>
        <p:spPr>
          <a:xfrm>
            <a:off x="3200400" y="4097867"/>
            <a:ext cx="1684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43146" y="3712633"/>
            <a:ext cx="1133629" cy="770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正态分布</a:t>
            </a:r>
          </a:p>
        </p:txBody>
      </p:sp>
      <p:pic>
        <p:nvPicPr>
          <p:cNvPr id="34" name="图片 33"/>
          <p:cNvPicPr>
            <a:picLocks noChangeAspect="1"/>
          </p:cNvPicPr>
          <p:nvPr/>
        </p:nvPicPr>
        <p:blipFill>
          <a:blip r:embed="rId21"/>
          <a:stretch>
            <a:fillRect/>
          </a:stretch>
        </p:blipFill>
        <p:spPr>
          <a:xfrm>
            <a:off x="3200400" y="5013210"/>
            <a:ext cx="1767993" cy="164606"/>
          </a:xfrm>
          <a:prstGeom prst="rect">
            <a:avLst/>
          </a:prstGeom>
        </p:spPr>
      </p:pic>
      <p:pic>
        <p:nvPicPr>
          <p:cNvPr id="35" name="图片 34"/>
          <p:cNvPicPr>
            <a:picLocks noChangeAspect="1"/>
          </p:cNvPicPr>
          <p:nvPr/>
        </p:nvPicPr>
        <p:blipFill>
          <a:blip r:embed="rId21"/>
          <a:stretch>
            <a:fillRect/>
          </a:stretch>
        </p:blipFill>
        <p:spPr>
          <a:xfrm>
            <a:off x="3158836" y="5927874"/>
            <a:ext cx="1767993" cy="164606"/>
          </a:xfrm>
          <a:prstGeom prst="rect">
            <a:avLst/>
          </a:prstGeom>
        </p:spPr>
      </p:pic>
      <p:sp>
        <p:nvSpPr>
          <p:cNvPr id="37" name="矩形 36"/>
          <p:cNvSpPr/>
          <p:nvPr/>
        </p:nvSpPr>
        <p:spPr>
          <a:xfrm>
            <a:off x="5243147" y="4726988"/>
            <a:ext cx="1133628" cy="770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多项式分布</a:t>
            </a:r>
          </a:p>
        </p:txBody>
      </p:sp>
      <p:sp>
        <p:nvSpPr>
          <p:cNvPr id="38" name="矩形 37"/>
          <p:cNvSpPr/>
          <p:nvPr/>
        </p:nvSpPr>
        <p:spPr>
          <a:xfrm>
            <a:off x="5236506" y="5624943"/>
            <a:ext cx="1133628" cy="770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二项式分布</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720090" y="233116"/>
            <a:ext cx="9414510"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一</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高斯模型</a:t>
            </a:r>
            <a:r>
              <a:rPr lang="en-US" altLang="zh-CN" sz="3200" b="1" i="0" dirty="0">
                <a:solidFill>
                  <a:srgbClr val="00B0F0"/>
                </a:solidFill>
                <a:effectLst/>
                <a:latin typeface="PingFang SC"/>
              </a:rPr>
              <a:t>Gaussian Naive Bayes (GaussianNB)</a:t>
            </a:r>
          </a:p>
          <a:p>
            <a:pPr defTabSz="457200">
              <a:lnSpc>
                <a:spcPct val="120000"/>
              </a:lnSpc>
            </a:pPr>
            <a:endParaRPr lang="en-US" altLang="zh-CN" sz="3600" b="1" i="0" dirty="0">
              <a:solidFill>
                <a:srgbClr val="00B0F0"/>
              </a:solidFill>
              <a:effectLst/>
              <a:latin typeface="PingFang SC"/>
            </a:endParaRPr>
          </a:p>
          <a:p>
            <a:pPr lvl="0" defTabSz="457200">
              <a:lnSpc>
                <a:spcPct val="120000"/>
              </a:lnSpc>
            </a:pP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828675" y="920597"/>
            <a:ext cx="6096000" cy="521970"/>
          </a:xfrm>
          <a:prstGeom prst="rect">
            <a:avLst/>
          </a:prstGeom>
          <a:noFill/>
        </p:spPr>
        <p:txBody>
          <a:bodyPr wrap="square" rtlCol="0" anchor="t">
            <a:spAutoFit/>
          </a:bodyPr>
          <a:lstStyle/>
          <a:p>
            <a:r>
              <a:rPr kumimoji="1" lang="zh-CN" altLang="en-US" sz="2800" b="1" spc="150" dirty="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高斯分布</a:t>
            </a:r>
          </a:p>
        </p:txBody>
      </p:sp>
      <p:sp>
        <p:nvSpPr>
          <p:cNvPr id="3" name="文本框 2"/>
          <p:cNvSpPr txBox="1"/>
          <p:nvPr/>
        </p:nvSpPr>
        <p:spPr>
          <a:xfrm>
            <a:off x="1033780" y="1603375"/>
            <a:ext cx="9552305" cy="1200329"/>
          </a:xfrm>
          <a:prstGeom prst="rect">
            <a:avLst/>
          </a:prstGeom>
          <a:noFill/>
        </p:spPr>
        <p:txBody>
          <a:bodyPr wrap="square" rtlCol="0" anchor="t">
            <a:spAutoFit/>
          </a:bodyPr>
          <a:lstStyle/>
          <a:p>
            <a:r>
              <a:rPr kumimoji="1" lang="zh-CN" altLang="en-US" sz="2400" spc="150" dirty="0">
                <a:solidFill>
                  <a:schemeClr val="tx1">
                    <a:lumMod val="85000"/>
                    <a:lumOff val="15000"/>
                  </a:schemeClr>
                </a:solidFill>
                <a:latin typeface="+mn-ea"/>
                <a:cs typeface="+mn-ea"/>
                <a:sym typeface="Arial" panose="020B0604020202020204" pitchFamily="34" charset="0"/>
              </a:rPr>
              <a:t>高斯模型服从高斯分布（正态分布），</a:t>
            </a:r>
            <a:r>
              <a:rPr lang="zh-CN" altLang="en-US" sz="2400" b="0" i="0" dirty="0">
                <a:solidFill>
                  <a:srgbClr val="4D4D4D"/>
                </a:solidFill>
                <a:effectLst/>
                <a:latin typeface="+mn-ea"/>
              </a:rPr>
              <a:t>简单来说，高斯分布就是当频率直方图的区间变得特别小时的拟合曲线。</a:t>
            </a:r>
            <a:endParaRPr lang="en-US" altLang="zh-CN" sz="2400" dirty="0">
              <a:solidFill>
                <a:srgbClr val="4D4D4D"/>
              </a:solidFill>
              <a:latin typeface="+mn-ea"/>
            </a:endParaRPr>
          </a:p>
          <a:p>
            <a:r>
              <a:rPr lang="zh-CN" altLang="en-US" sz="2400" b="0" i="0" dirty="0">
                <a:solidFill>
                  <a:srgbClr val="4D4D4D"/>
                </a:solidFill>
                <a:effectLst/>
                <a:latin typeface="-apple-system"/>
              </a:rPr>
              <a:t>高斯概率分布是由均值</a:t>
            </a:r>
            <a:r>
              <a:rPr lang="en-US" altLang="zh-CN" sz="2400" b="0" i="0" dirty="0">
                <a:solidFill>
                  <a:srgbClr val="4D4D4D"/>
                </a:solidFill>
                <a:effectLst/>
                <a:latin typeface="-apple-system"/>
              </a:rPr>
              <a:t>μ</a:t>
            </a:r>
            <a:r>
              <a:rPr lang="zh-CN" altLang="en-US" sz="2400" b="0" i="0" dirty="0">
                <a:solidFill>
                  <a:srgbClr val="4D4D4D"/>
                </a:solidFill>
                <a:effectLst/>
                <a:latin typeface="-apple-system"/>
              </a:rPr>
              <a:t>和标准差</a:t>
            </a:r>
            <a:r>
              <a:rPr lang="en-US" altLang="zh-CN" sz="2400" b="0" i="0" dirty="0">
                <a:solidFill>
                  <a:srgbClr val="4D4D4D"/>
                </a:solidFill>
                <a:effectLst/>
                <a:latin typeface="-apple-system"/>
              </a:rPr>
              <a:t>σ</a:t>
            </a:r>
            <a:r>
              <a:rPr lang="zh-CN" altLang="en-US" sz="2400" b="0" i="0" dirty="0">
                <a:solidFill>
                  <a:srgbClr val="4D4D4D"/>
                </a:solidFill>
                <a:effectLst/>
                <a:latin typeface="-apple-system"/>
              </a:rPr>
              <a:t>唯一确定的，如下图所示</a:t>
            </a:r>
            <a:endParaRPr kumimoji="1" lang="en-US" altLang="zh-CN" sz="2400" spc="150" dirty="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pic>
        <p:nvPicPr>
          <p:cNvPr id="5" name="图片 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a:xfrm>
            <a:off x="2409327" y="3173035"/>
            <a:ext cx="6046518" cy="3173281"/>
          </a:xfrm>
          <a:prstGeom prst="rect">
            <a:avLst/>
          </a:prstGeom>
        </p:spPr>
      </p:pic>
      <p:pic>
        <p:nvPicPr>
          <p:cNvPr id="4" name="图片 3" descr="图表, 箱线图&#10;&#10;中度可信度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10590" y="844584"/>
            <a:ext cx="4085129" cy="787383"/>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8675" y="220345"/>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高斯朴素贝叶斯的介绍</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095211" y="1706547"/>
            <a:ext cx="8576946" cy="2446824"/>
          </a:xfrm>
          <a:prstGeom prst="rect">
            <a:avLst/>
          </a:prstGeom>
          <a:noFill/>
        </p:spPr>
        <p:txBody>
          <a:bodyPr wrap="square" rtlCol="0" anchor="t">
            <a:spAutoFit/>
          </a:bodyPr>
          <a:lstStyle/>
          <a:p>
            <a:pPr algn="just">
              <a:lnSpc>
                <a:spcPct val="150000"/>
              </a:lnSpc>
            </a:pPr>
            <a:r>
              <a:rPr lang="zh-CN" altLang="en-US" sz="1800" kern="100" dirty="0">
                <a:effectLst/>
                <a:latin typeface="等线" panose="02010600030101010101" pitchFamily="2" charset="-122"/>
                <a:ea typeface="等线" panose="02010600030101010101" pitchFamily="2" charset="-122"/>
                <a:cs typeface="Times New Roman" panose="02020603050405020304" charset="0"/>
              </a:rPr>
              <a:t>在贝叶斯分类中，高斯模型就是用来处理连续型特征变量的，当使用此模型时，我们会假定特征属于高斯分布，然后基于训练样本计算特征均值和标准差，这样就可以得到此特征下每一个属性值的先验概率。</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Sklearn</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库中高斯模型对应于</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GaussianNB()</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，只有一个参数：先验概率</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priors</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，即类别的先验概率</a:t>
            </a:r>
            <a:r>
              <a:rPr lang="en-US" altLang="zh-CN" kern="100" dirty="0">
                <a:latin typeface="等线" panose="02010600030101010101" pitchFamily="2" charset="-122"/>
                <a:ea typeface="等线" panose="02010600030101010101" pitchFamily="2" charset="-122"/>
                <a:cs typeface="Times New Roman" panose="02020603050405020304"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如果不给则直接用类别数</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总数得到类别概率</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75079" y="292383"/>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高斯分布假设</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875078" y="1872994"/>
            <a:ext cx="8576946" cy="3388172"/>
          </a:xfrm>
          <a:prstGeom prst="rect">
            <a:avLst/>
          </a:prstGeom>
          <a:noFill/>
        </p:spPr>
        <p:txBody>
          <a:bodyPr wrap="square" rtlCol="0" anchor="t">
            <a:spAutoFit/>
          </a:bodyPr>
          <a:lstStyle/>
          <a:p>
            <a:pPr algn="just">
              <a:lnSpc>
                <a:spcPct val="150000"/>
              </a:lnSpc>
            </a:pPr>
            <a:r>
              <a:rPr lang="zh-CN" altLang="en-US" kern="100" dirty="0">
                <a:effectLst/>
                <a:latin typeface="等线" panose="02010600030101010101" pitchFamily="2" charset="-122"/>
                <a:ea typeface="等线" panose="02010600030101010101" pitchFamily="2" charset="-122"/>
                <a:cs typeface="Times New Roman" panose="02020603050405020304" charset="0"/>
              </a:rPr>
              <a:t>在高斯朴素贝叶斯中，假设每个类别 </a:t>
            </a:r>
            <a:r>
              <a:rPr lang="en-US" altLang="zh-CN" kern="100" dirty="0">
                <a:effectLst/>
                <a:latin typeface="等线" panose="02010600030101010101" pitchFamily="2" charset="-122"/>
                <a:ea typeface="等线" panose="02010600030101010101" pitchFamily="2" charset="-122"/>
                <a:cs typeface="Times New Roman" panose="02020603050405020304" charset="0"/>
              </a:rPr>
              <a:t>y </a:t>
            </a:r>
            <a:r>
              <a:rPr lang="zh-CN" altLang="en-US" kern="100" dirty="0">
                <a:effectLst/>
                <a:latin typeface="等线" panose="02010600030101010101" pitchFamily="2" charset="-122"/>
                <a:ea typeface="等线" panose="02010600030101010101" pitchFamily="2" charset="-122"/>
                <a:cs typeface="Times New Roman" panose="02020603050405020304" charset="0"/>
              </a:rPr>
              <a:t>下的特征数据 </a:t>
            </a:r>
            <a:r>
              <a:rPr lang="en-US" altLang="zh-CN" kern="100" dirty="0">
                <a:effectLst/>
                <a:latin typeface="等线" panose="02010600030101010101" pitchFamily="2" charset="-122"/>
                <a:ea typeface="等线" panose="02010600030101010101" pitchFamily="2" charset="-122"/>
                <a:cs typeface="Times New Roman" panose="02020603050405020304" charset="0"/>
              </a:rPr>
              <a:t>x </a:t>
            </a:r>
            <a:r>
              <a:rPr lang="zh-CN" altLang="en-US" kern="100" dirty="0">
                <a:effectLst/>
                <a:latin typeface="等线" panose="02010600030101010101" pitchFamily="2" charset="-122"/>
                <a:ea typeface="等线" panose="02010600030101010101" pitchFamily="2" charset="-122"/>
                <a:cs typeface="Times New Roman" panose="02020603050405020304" charset="0"/>
              </a:rPr>
              <a:t>是由多维高斯分布生成的。</a:t>
            </a:r>
            <a:endParaRPr lang="en-US" altLang="zh-CN"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r>
              <a:rPr lang="zh-CN" altLang="en-US" sz="2400" kern="100" dirty="0">
                <a:effectLst/>
                <a:latin typeface="等线" panose="02010600030101010101" pitchFamily="2" charset="-122"/>
                <a:ea typeface="等线" panose="02010600030101010101" pitchFamily="2" charset="-122"/>
                <a:cs typeface="Times New Roman" panose="02020603050405020304" charset="0"/>
              </a:rPr>
              <a:t>高斯分布假设在高斯朴素贝叶斯算法中有两个主要表现方面：</a:t>
            </a:r>
            <a:endParaRPr lang="en-US" altLang="zh-CN" sz="24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r>
              <a:rPr lang="en-US" altLang="zh-CN" kern="100" dirty="0">
                <a:effectLst/>
                <a:latin typeface="等线" panose="02010600030101010101" pitchFamily="2" charset="-122"/>
                <a:ea typeface="等线" panose="02010600030101010101" pitchFamily="2" charset="-122"/>
                <a:cs typeface="Times New Roman" panose="02020603050405020304" charset="0"/>
              </a:rPr>
              <a:t>1</a:t>
            </a:r>
            <a:r>
              <a:rPr lang="zh-CN" altLang="en-US" kern="100" dirty="0">
                <a:effectLst/>
                <a:latin typeface="等线" panose="02010600030101010101" pitchFamily="2" charset="-122"/>
                <a:ea typeface="等线" panose="02010600030101010101" pitchFamily="2" charset="-122"/>
                <a:cs typeface="Times New Roman" panose="02020603050405020304" charset="0"/>
              </a:rPr>
              <a:t>，假设每个类别下的特征都服从独立的高斯分布。</a:t>
            </a:r>
            <a:endParaRPr lang="en-US" altLang="zh-CN"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r>
              <a:rPr lang="en-US" altLang="zh-CN" kern="100" dirty="0">
                <a:effectLst/>
                <a:latin typeface="等线" panose="02010600030101010101" pitchFamily="2" charset="-122"/>
                <a:ea typeface="等线" panose="02010600030101010101" pitchFamily="2" charset="-122"/>
                <a:cs typeface="Times New Roman" panose="02020603050405020304" charset="0"/>
              </a:rPr>
              <a:t>2</a:t>
            </a:r>
            <a:r>
              <a:rPr lang="zh-CN" altLang="en-US" kern="100" dirty="0">
                <a:effectLst/>
                <a:latin typeface="等线" panose="02010600030101010101" pitchFamily="2" charset="-122"/>
                <a:ea typeface="等线" panose="02010600030101010101" pitchFamily="2" charset="-122"/>
                <a:cs typeface="Times New Roman" panose="02020603050405020304" charset="0"/>
              </a:rPr>
              <a:t>，特征之间的条件独立性</a:t>
            </a:r>
            <a:endParaRPr lang="en-US" altLang="zh-CN"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endParaRPr lang="en-US" altLang="zh-CN"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r>
              <a:rPr lang="zh-CN" altLang="en-US" sz="1800" kern="100" dirty="0">
                <a:effectLst/>
                <a:latin typeface="等线" panose="02010600030101010101" pitchFamily="2" charset="-122"/>
                <a:ea typeface="等线" panose="02010600030101010101" pitchFamily="2" charset="-122"/>
                <a:cs typeface="Times New Roman" panose="02020603050405020304" charset="0"/>
              </a:rPr>
              <a:t>高斯分布假设使得高斯模型能处理连续型问题</a:t>
            </a: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endParaRPr lang="zh-CN" altLang="en-US"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150000"/>
              </a:lnSpc>
            </a:pPr>
            <a:endParaRPr lang="en-US" altLang="zh-CN" sz="1200" kern="100" dirty="0">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74043"/>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高斯朴素贝叶斯</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095211" y="1579495"/>
            <a:ext cx="8576946" cy="4255011"/>
          </a:xfrm>
          <a:prstGeom prst="rect">
            <a:avLst/>
          </a:prstGeom>
          <a:noFill/>
        </p:spPr>
        <p:txBody>
          <a:bodyPr wrap="square" rtlCol="0" anchor="t">
            <a:spAutoFit/>
          </a:bodyPr>
          <a:lstStyle/>
          <a:p>
            <a:pPr algn="just"/>
            <a:r>
              <a:rPr lang="zh-CN" altLang="zh-CN" kern="100" dirty="0">
                <a:effectLst/>
                <a:latin typeface="等线" panose="02010600030101010101" pitchFamily="2" charset="-122"/>
                <a:ea typeface="等线" panose="02010600030101010101" pitchFamily="2" charset="-122"/>
                <a:cs typeface="Times New Roman" panose="02020603050405020304" charset="0"/>
              </a:rPr>
              <a:t>根据贝叶斯定理和高斯分布假设，高斯朴素贝叶斯的分类器公式为：</a:t>
            </a:r>
          </a:p>
          <a:p>
            <a:pPr algn="just"/>
            <a:r>
              <a:rPr lang="en-US" altLang="zh-CN" kern="100" dirty="0">
                <a:effectLst/>
                <a:latin typeface="等线" panose="02010600030101010101" pitchFamily="2" charset="-122"/>
                <a:ea typeface="等线" panose="02010600030101010101" pitchFamily="2" charset="-122"/>
                <a:cs typeface="Times New Roman" panose="02020603050405020304" charset="0"/>
              </a:rPr>
              <a:t> </a:t>
            </a:r>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kern="100" dirty="0">
                <a:solidFill>
                  <a:srgbClr val="FF0000"/>
                </a:solidFill>
                <a:effectLst/>
                <a:latin typeface="等线" panose="02010600030101010101" pitchFamily="2" charset="-122"/>
                <a:ea typeface="等线" panose="02010600030101010101" pitchFamily="2" charset="-122"/>
                <a:cs typeface="Times New Roman" panose="02020603050405020304" charset="0"/>
              </a:rPr>
              <a:t>              P(y|x) = P(x</a:t>
            </a:r>
            <a:r>
              <a:rPr lang="en-US" altLang="zh-CN" kern="100" dirty="0">
                <a:solidFill>
                  <a:srgbClr val="FF0000"/>
                </a:solidFill>
                <a:effectLst/>
                <a:latin typeface="Times New Roman" panose="02020603050405020304" charset="0"/>
                <a:ea typeface="等线" panose="02010600030101010101" pitchFamily="2" charset="-122"/>
                <a:cs typeface="Times New Roman" panose="02020603050405020304" charset="0"/>
              </a:rPr>
              <a:t>₁</a:t>
            </a:r>
            <a:r>
              <a:rPr lang="en-US" altLang="zh-CN" kern="100" dirty="0">
                <a:solidFill>
                  <a:srgbClr val="FF0000"/>
                </a:solidFill>
                <a:effectLst/>
                <a:latin typeface="等线" panose="02010600030101010101" pitchFamily="2" charset="-122"/>
                <a:ea typeface="等线" panose="02010600030101010101" pitchFamily="2" charset="-122"/>
                <a:cs typeface="Times New Roman" panose="02020603050405020304" charset="0"/>
              </a:rPr>
              <a:t>|y) * P(x</a:t>
            </a:r>
            <a:r>
              <a:rPr lang="en-US" altLang="zh-CN" kern="100" dirty="0">
                <a:solidFill>
                  <a:srgbClr val="FF0000"/>
                </a:solidFill>
                <a:effectLst/>
                <a:latin typeface="Times New Roman" panose="02020603050405020304" charset="0"/>
                <a:ea typeface="等线" panose="02010600030101010101" pitchFamily="2" charset="-122"/>
                <a:cs typeface="Times New Roman" panose="02020603050405020304" charset="0"/>
              </a:rPr>
              <a:t>₂</a:t>
            </a:r>
            <a:r>
              <a:rPr lang="en-US" altLang="zh-CN" kern="100" dirty="0">
                <a:solidFill>
                  <a:srgbClr val="FF0000"/>
                </a:solidFill>
                <a:effectLst/>
                <a:latin typeface="等线" panose="02010600030101010101" pitchFamily="2" charset="-122"/>
                <a:ea typeface="等线" panose="02010600030101010101" pitchFamily="2" charset="-122"/>
                <a:cs typeface="Times New Roman" panose="02020603050405020304" charset="0"/>
              </a:rPr>
              <a:t>|y) * ... * P(x_K|y) * P(y) / P(x)</a:t>
            </a:r>
          </a:p>
          <a:p>
            <a:pPr algn="just"/>
            <a:endParaRPr lang="en-US" altLang="zh-CN" kern="100" dirty="0">
              <a:solidFill>
                <a:srgbClr val="FF0000"/>
              </a:solidFill>
              <a:effectLst/>
              <a:latin typeface="等线" panose="02010600030101010101" pitchFamily="2" charset="-122"/>
              <a:ea typeface="等线" panose="02010600030101010101" pitchFamily="2" charset="-122"/>
              <a:cs typeface="Times New Roman" panose="02020603050405020304" charset="0"/>
            </a:endParaRPr>
          </a:p>
          <a:p>
            <a:pPr algn="just">
              <a:lnSpc>
                <a:spcPct val="25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P(y|x) </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表示在给定特征</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的条件下，样本属于类别</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 y </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的概率。</a:t>
            </a:r>
            <a:endParaRPr lang="zh-CN" altLang="zh-CN" sz="11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25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P(y) </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是类别的先验概率。</a:t>
            </a:r>
            <a:endParaRPr lang="zh-CN" altLang="zh-CN" sz="11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25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P(x) </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是归一化因子。</a:t>
            </a: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250000"/>
              </a:lnSpc>
            </a:pPr>
            <a:endParaRPr lang="zh-CN" altLang="zh-CN" sz="11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charset="0"/>
              </a:rPr>
              <a:t>P(</a:t>
            </a:r>
            <a:r>
              <a:rPr lang="en-US" altLang="zh-CN" kern="100" dirty="0" err="1">
                <a:latin typeface="等线" panose="02010600030101010101" pitchFamily="2" charset="-122"/>
                <a:ea typeface="等线" panose="02010600030101010101" pitchFamily="2" charset="-122"/>
                <a:cs typeface="Times New Roman" panose="02020603050405020304" charset="0"/>
              </a:rPr>
              <a:t>x_i|y</a:t>
            </a:r>
            <a:r>
              <a:rPr lang="en-US" altLang="zh-CN" kern="100" dirty="0">
                <a:latin typeface="等线" panose="02010600030101010101" pitchFamily="2" charset="-122"/>
                <a:ea typeface="等线" panose="02010600030101010101" pitchFamily="2" charset="-122"/>
                <a:cs typeface="Times New Roman" panose="02020603050405020304" charset="0"/>
              </a:rPr>
              <a:t>) </a:t>
            </a:r>
            <a:r>
              <a:rPr lang="zh-CN" altLang="zh-CN" kern="100" dirty="0">
                <a:latin typeface="等线" panose="02010600030101010101" pitchFamily="2" charset="-122"/>
                <a:ea typeface="等线" panose="02010600030101010101" pitchFamily="2" charset="-122"/>
                <a:cs typeface="Times New Roman" panose="02020603050405020304" charset="0"/>
              </a:rPr>
              <a:t>表示在类别</a:t>
            </a:r>
            <a:r>
              <a:rPr lang="en-US" altLang="zh-CN" kern="100" dirty="0">
                <a:latin typeface="等线" panose="02010600030101010101" pitchFamily="2" charset="-122"/>
                <a:ea typeface="等线" panose="02010600030101010101" pitchFamily="2" charset="-122"/>
                <a:cs typeface="Times New Roman" panose="02020603050405020304" charset="0"/>
              </a:rPr>
              <a:t> y </a:t>
            </a:r>
            <a:r>
              <a:rPr lang="zh-CN" altLang="zh-CN" kern="100" dirty="0">
                <a:latin typeface="等线" panose="02010600030101010101" pitchFamily="2" charset="-122"/>
                <a:ea typeface="等线" panose="02010600030101010101" pitchFamily="2" charset="-122"/>
                <a:cs typeface="Times New Roman" panose="02020603050405020304" charset="0"/>
              </a:rPr>
              <a:t>的条件下，特征</a:t>
            </a:r>
            <a:r>
              <a:rPr lang="en-US" altLang="zh-CN" kern="100" dirty="0">
                <a:latin typeface="等线" panose="02010600030101010101" pitchFamily="2" charset="-122"/>
                <a:ea typeface="等线" panose="02010600030101010101" pitchFamily="2" charset="-122"/>
                <a:cs typeface="Times New Roman" panose="02020603050405020304" charset="0"/>
              </a:rPr>
              <a:t> x_i </a:t>
            </a:r>
            <a:r>
              <a:rPr lang="zh-CN" altLang="zh-CN" kern="100" dirty="0">
                <a:latin typeface="等线" panose="02010600030101010101" pitchFamily="2" charset="-122"/>
                <a:ea typeface="等线" panose="02010600030101010101" pitchFamily="2" charset="-122"/>
                <a:cs typeface="Times New Roman" panose="02020603050405020304" charset="0"/>
              </a:rPr>
              <a:t>出现的概率。</a:t>
            </a:r>
            <a:endParaRPr lang="zh-CN" altLang="zh-CN" sz="1100" kern="100" dirty="0">
              <a:latin typeface="等线" panose="02010600030101010101" pitchFamily="2" charset="-122"/>
              <a:ea typeface="等线" panose="02010600030101010101" pitchFamily="2" charset="-122"/>
              <a:cs typeface="Times New Roman" panose="02020603050405020304" charset="0"/>
            </a:endParaRPr>
          </a:p>
          <a:p>
            <a:pPr algn="just"/>
            <a:endParaRPr lang="zh-CN" altLang="zh-CN" kern="100" dirty="0">
              <a:solidFill>
                <a:srgbClr val="FF0000"/>
              </a:solidFill>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128146" y="249237"/>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简单的实例</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邮件分类</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128145" y="1572415"/>
            <a:ext cx="8576946" cy="1200329"/>
          </a:xfrm>
          <a:prstGeom prst="rect">
            <a:avLst/>
          </a:prstGeom>
          <a:noFill/>
        </p:spPr>
        <p:txBody>
          <a:bodyPr wrap="square" rtlCol="0" anchor="t">
            <a:spAutoFit/>
          </a:bodyPr>
          <a:lstStyle/>
          <a:p>
            <a:pPr algn="just"/>
            <a:r>
              <a:rPr lang="zh-CN" altLang="en-US" b="0" i="0" dirty="0">
                <a:effectLst/>
                <a:latin typeface="Söhne"/>
              </a:rPr>
              <a:t>假设我们有一个垃圾邮件分类器，它根据邮件的文本内容来判断是否为垃圾邮件。我们已经收集了一些带有标签的数据，其中包含已经分类为垃圾邮件和非垃圾邮件的邮件样本。数据集的每个样本都包含了邮件的文本内容和相应的标签（</a:t>
            </a:r>
            <a:r>
              <a:rPr lang="en-US" altLang="zh-CN" b="0" i="0" dirty="0">
                <a:effectLst/>
                <a:latin typeface="Söhne"/>
              </a:rPr>
              <a:t>1</a:t>
            </a:r>
            <a:r>
              <a:rPr lang="zh-CN" altLang="en-US" b="0" i="0" dirty="0">
                <a:effectLst/>
                <a:latin typeface="Söhne"/>
              </a:rPr>
              <a:t>表示垃圾邮件，</a:t>
            </a:r>
            <a:r>
              <a:rPr lang="en-US" altLang="zh-CN" b="0" i="0" dirty="0">
                <a:effectLst/>
                <a:latin typeface="Söhne"/>
              </a:rPr>
              <a:t>0</a:t>
            </a:r>
            <a:r>
              <a:rPr lang="zh-CN" altLang="en-US" b="0" i="0" dirty="0">
                <a:effectLst/>
                <a:latin typeface="Söhne"/>
              </a:rPr>
              <a:t>表示非垃圾邮件）。</a:t>
            </a:r>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p:txBody>
      </p:sp>
      <p:pic>
        <p:nvPicPr>
          <p:cNvPr id="5" name="图片 4" descr="图片包含 应用程序&#10;&#10;描述已自动生成"/>
          <p:cNvPicPr>
            <a:picLocks noChangeAspect="1"/>
          </p:cNvPicPr>
          <p:nvPr/>
        </p:nvPicPr>
        <p:blipFill>
          <a:blip r:embed="rId21">
            <a:extLst>
              <a:ext uri="{BEBA8EAE-BF5A-486C-A8C5-ECC9F3942E4B}">
                <a14:imgProps xmlns:a14="http://schemas.microsoft.com/office/drawing/2010/main">
                  <a14:imgLayer r:embed="rId2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027439" y="3086327"/>
            <a:ext cx="7283893" cy="2544006"/>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70879"/>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简单的实例</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邮件分类</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964" y="892357"/>
            <a:ext cx="7762431" cy="3139321"/>
          </a:xfrm>
          <a:prstGeom prst="rect">
            <a:avLst/>
          </a:prstGeom>
          <a:noFill/>
        </p:spPr>
        <p:txBody>
          <a:bodyPr wrap="square" rtlCol="0" anchor="t">
            <a:spAutoFit/>
          </a:bodyPr>
          <a:lstStyle/>
          <a:p>
            <a:pPr algn="just"/>
            <a:r>
              <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rPr>
              <a:t>数据预处理：将文本内容转换为特征向量。可使用词袋模型等方法将文本转换为数值型特征。</a:t>
            </a:r>
          </a:p>
          <a:p>
            <a:pPr algn="just"/>
            <a:endPar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rPr>
              <a:t>训练模型：使用高斯朴素贝叶斯算法对数据进行训练。该算法将计算每个类别（垃圾，非垃圾）下每个特征的</a:t>
            </a:r>
            <a:r>
              <a:rPr lang="zh-CN" altLang="en-US" kern="100" dirty="0">
                <a:solidFill>
                  <a:srgbClr val="FF0000"/>
                </a:solidFill>
                <a:highlight>
                  <a:srgbClr val="FFFFFF"/>
                </a:highlight>
                <a:latin typeface="等线" panose="02010600030101010101" pitchFamily="2" charset="-122"/>
                <a:ea typeface="等线" panose="02010600030101010101" pitchFamily="2" charset="-122"/>
                <a:cs typeface="Times New Roman" panose="02020603050405020304" charset="0"/>
              </a:rPr>
              <a:t>均值和方差</a:t>
            </a:r>
            <a:r>
              <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rPr>
              <a:t>。</a:t>
            </a:r>
          </a:p>
          <a:p>
            <a:pPr algn="just"/>
            <a:endPar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highlight>
                  <a:srgbClr val="FFFFFF"/>
                </a:highlight>
                <a:latin typeface="等线" panose="02010600030101010101" pitchFamily="2" charset="-122"/>
                <a:ea typeface="等线" panose="02010600030101010101" pitchFamily="2" charset="-122"/>
                <a:cs typeface="Times New Roman" panose="02020603050405020304" charset="0"/>
              </a:rPr>
              <a:t>预测：对于新的未知邮件，使用已训练的模型来预测其类别。具体地，通过高斯分布计算未知邮件在每个类别下的概率，并选择概率较高的类别作为预测结果。</a:t>
            </a:r>
            <a:endParaRPr lang="en-US" altLang="zh-CN"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r>
              <a:rPr lang="zh-CN" altLang="en-US" sz="1400" kern="100" dirty="0">
                <a:highlight>
                  <a:srgbClr val="FFFF00"/>
                </a:highlight>
                <a:latin typeface="等线" panose="02010600030101010101" pitchFamily="2" charset="-122"/>
                <a:ea typeface="等线" panose="02010600030101010101" pitchFamily="2" charset="-122"/>
                <a:cs typeface="Times New Roman" panose="02020603050405020304" charset="0"/>
              </a:rPr>
              <a:t>假设已经进行了数据预处理和特征转换</a:t>
            </a:r>
            <a:endParaRPr lang="en-US" altLang="zh-CN" sz="1400" kern="100" dirty="0">
              <a:highlight>
                <a:srgbClr val="FFFF00"/>
              </a:highlight>
              <a:latin typeface="等线" panose="02010600030101010101" pitchFamily="2" charset="-122"/>
              <a:ea typeface="等线" panose="02010600030101010101" pitchFamily="2" charset="-122"/>
              <a:cs typeface="Times New Roman" panose="02020603050405020304" charset="0"/>
            </a:endParaRPr>
          </a:p>
          <a:p>
            <a:pPr algn="just"/>
            <a:endParaRPr lang="zh-CN" altLang="zh-CN" kern="100" dirty="0">
              <a:effectLst/>
              <a:highlight>
                <a:srgbClr val="FFFF00"/>
              </a:highlight>
              <a:latin typeface="等线" panose="02010600030101010101" pitchFamily="2" charset="-122"/>
              <a:ea typeface="等线" panose="02010600030101010101" pitchFamily="2" charset="-122"/>
              <a:cs typeface="Times New Roman" panose="02020603050405020304" charset="0"/>
            </a:endParaRPr>
          </a:p>
        </p:txBody>
      </p:sp>
      <p:pic>
        <p:nvPicPr>
          <p:cNvPr id="6" name="图片 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a:xfrm>
            <a:off x="8065702" y="0"/>
            <a:ext cx="3170092" cy="6256562"/>
          </a:xfrm>
          <a:prstGeom prst="rect">
            <a:avLst/>
          </a:prstGeom>
        </p:spPr>
      </p:pic>
      <p:pic>
        <p:nvPicPr>
          <p:cNvPr id="10" name="图片 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35363" y="4992122"/>
            <a:ext cx="5799323" cy="1402202"/>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129490"/>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代码的不足</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735985" y="1086854"/>
            <a:ext cx="4529066" cy="4693593"/>
          </a:xfrm>
          <a:prstGeom prst="rect">
            <a:avLst/>
          </a:prstGeom>
          <a:noFill/>
        </p:spPr>
        <p:txBody>
          <a:bodyPr wrap="square" rtlCol="0" anchor="t">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charset="0"/>
              </a:rPr>
              <a:t>对于文本分类任务，特别是垃圾邮件分类，使用简单的词袋模型可能无法捕捉到一些重要的特征信息，导致分类器的性能较低。在代码中，</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用</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CountVectorizer</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将文本转换为特征向量，这仅仅是将每个单词作为特征，忽略了单词之间的顺序和上下文信息。</a:t>
            </a: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sz="1800" kern="100" dirty="0">
                <a:effectLst/>
                <a:highlight>
                  <a:srgbClr val="FFFF00"/>
                </a:highlight>
                <a:latin typeface="等线" panose="02010600030101010101" pitchFamily="2" charset="-122"/>
                <a:ea typeface="等线" panose="02010600030101010101" pitchFamily="2" charset="-122"/>
                <a:cs typeface="Times New Roman" panose="02020603050405020304" charset="0"/>
              </a:rPr>
              <a:t>改进模型性能的方法包括</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a:t>
            </a:r>
          </a:p>
          <a:p>
            <a:pPr algn="just"/>
            <a:endParaRPr lang="zh-CN" altLang="en-US" sz="18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charset="0"/>
              </a:rPr>
              <a:t>使用更复杂的文本特征提取方法，如</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TF-IDF</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、词嵌入等。</a:t>
            </a: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zh-CN" altLang="en-US" sz="18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charset="0"/>
              </a:rPr>
              <a:t>收集更大规模的数据集进行训练和测试。</a:t>
            </a: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zh-CN" altLang="en-US" sz="1800"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charset="0"/>
              </a:rPr>
              <a:t>尝试其他更复杂的分类算法。</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en-US" altLang="zh-CN" sz="1100"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endParaRPr lang="zh-CN" altLang="zh-CN" kern="100" dirty="0">
              <a:effectLst/>
              <a:highlight>
                <a:srgbClr val="FFFF00"/>
              </a:highlight>
              <a:latin typeface="等线" panose="02010600030101010101" pitchFamily="2" charset="-122"/>
              <a:ea typeface="等线" panose="02010600030101010101" pitchFamily="2" charset="-122"/>
              <a:cs typeface="Times New Roman" panose="02020603050405020304" charset="0"/>
            </a:endParaRPr>
          </a:p>
        </p:txBody>
      </p:sp>
      <p:pic>
        <p:nvPicPr>
          <p:cNvPr id="10" name="图片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18" y="3064293"/>
            <a:ext cx="5799323" cy="1402202"/>
          </a:xfrm>
          <a:prstGeom prst="rect">
            <a:avLst/>
          </a:prstGeom>
        </p:spPr>
      </p:pic>
      <p:pic>
        <p:nvPicPr>
          <p:cNvPr id="4" name="图片 3" descr="文本&#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4787974"/>
            <a:ext cx="5853192" cy="1318374"/>
          </a:xfrm>
          <a:prstGeom prst="rect">
            <a:avLst/>
          </a:prstGeom>
        </p:spPr>
      </p:pic>
      <p:pic>
        <p:nvPicPr>
          <p:cNvPr id="2" name="图片 1" descr="图片包含 应用程序&#10;&#10;描述已自动生成"/>
          <p:cNvPicPr>
            <a:picLocks noChangeAspect="1"/>
          </p:cNvPicPr>
          <p:nvPr/>
        </p:nvPicPr>
        <p:blipFill>
          <a:blip r:embed="rId23">
            <a:extLst>
              <a:ext uri="{BEBA8EAE-BF5A-486C-A8C5-ECC9F3942E4B}">
                <a14:imgProps xmlns:a14="http://schemas.microsoft.com/office/drawing/2010/main">
                  <a14:imgLayer r:embed="rId2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18" y="940002"/>
            <a:ext cx="5799322" cy="188161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2056765" y="1755775"/>
            <a:ext cx="9258935" cy="2467610"/>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贝叶斯（约</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1701-1706</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Thomas Bayes</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，英国数学家。 贝叶斯原理也是他提出的。一个很神奇的人，他的经历类似梵高。生前没有得到重视，死后，他写的一篇关于归纳推理的论文被朋友翻了出来，并发表了。这一发表不要紧，结果这篇论文的思想直接影响了接下来两个多世纪的统计学。</a:t>
            </a:r>
          </a:p>
        </p:txBody>
      </p:sp>
      <p:sp>
        <p:nvSpPr>
          <p:cNvPr id="7" name="文本框 6"/>
          <p:cNvSpPr txBox="1"/>
          <p:nvPr>
            <p:custDataLst>
              <p:tags r:id="rId5"/>
            </p:custDataLst>
          </p:nvPr>
        </p:nvSpPr>
        <p:spPr>
          <a:xfrm>
            <a:off x="815340" y="350520"/>
            <a:ext cx="4416425" cy="477520"/>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贝叶斯简介</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descr="32313536333638383b32313536333638343b897f683c739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7580" y="1755775"/>
            <a:ext cx="617855" cy="617855"/>
          </a:xfrm>
          <a:prstGeom prst="rect">
            <a:avLst/>
          </a:prstGeom>
        </p:spPr>
      </p:pic>
      <p:pic>
        <p:nvPicPr>
          <p:cNvPr id="3" name="图片 2" descr="32313536333638383b32313536333638323b767e520653f7"/>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7580" y="4535170"/>
            <a:ext cx="618490" cy="617220"/>
          </a:xfrm>
          <a:prstGeom prst="rect">
            <a:avLst/>
          </a:prstGeom>
        </p:spPr>
      </p:pic>
      <p:pic>
        <p:nvPicPr>
          <p:cNvPr id="6" name="图片 5"/>
          <p:cNvPicPr>
            <a:picLocks noChangeAspect="1"/>
          </p:cNvPicPr>
          <p:nvPr/>
        </p:nvPicPr>
        <p:blipFill>
          <a:blip r:embed="rId27"/>
          <a:stretch>
            <a:fillRect/>
          </a:stretch>
        </p:blipFill>
        <p:spPr>
          <a:xfrm>
            <a:off x="9977755" y="-10795"/>
            <a:ext cx="1608455" cy="1719580"/>
          </a:xfrm>
          <a:prstGeom prst="rect">
            <a:avLst/>
          </a:prstGeom>
        </p:spPr>
      </p:pic>
      <p:sp>
        <p:nvSpPr>
          <p:cNvPr id="11" name="文本框 10"/>
          <p:cNvSpPr txBox="1"/>
          <p:nvPr>
            <p:custDataLst>
              <p:tags r:id="rId17"/>
            </p:custDataLst>
          </p:nvPr>
        </p:nvSpPr>
        <p:spPr>
          <a:xfrm>
            <a:off x="2056765" y="4337685"/>
            <a:ext cx="9414510" cy="1012825"/>
          </a:xfrm>
          <a:prstGeom prst="rect">
            <a:avLst/>
          </a:prstGeom>
          <a:noFill/>
        </p:spPr>
        <p:txBody>
          <a:bodyPr wrap="square" tIns="0" rtlCol="0"/>
          <a:lstStyle/>
          <a:p>
            <a:pPr lvl="0" defTabSz="457200">
              <a:lnSpc>
                <a:spcPct val="120000"/>
              </a:lnSpc>
            </a:pP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贝叶斯为了解决一个叫“逆向概率”的问题，尝试解答在没有太多可靠证据的情况下，怎样做出更符合数学逻辑的推测。</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5" y="265906"/>
            <a:ext cx="8576945" cy="815975"/>
          </a:xfrm>
          <a:prstGeom prst="rect">
            <a:avLst/>
          </a:prstGeom>
          <a:noFill/>
        </p:spPr>
        <p:txBody>
          <a:bodyPr wrap="square" rtlCol="0">
            <a:noAutofit/>
          </a:bodyPr>
          <a:lstStyle/>
          <a:p>
            <a:pPr lvl="0"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模型的实际应用</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341884" y="1365429"/>
            <a:ext cx="8576946" cy="369332"/>
          </a:xfrm>
          <a:prstGeom prst="rect">
            <a:avLst/>
          </a:prstGeom>
          <a:noFill/>
        </p:spPr>
        <p:txBody>
          <a:bodyPr wrap="square" rtlCol="0" anchor="t">
            <a:spAutoFit/>
          </a:bodyPr>
          <a:lstStyle/>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以下是高斯朴素贝叶斯在不同领域的应用场景：</a:t>
            </a:r>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p:txBody>
      </p:sp>
      <p:pic>
        <p:nvPicPr>
          <p:cNvPr id="4" name="图片 3"/>
          <p:cNvPicPr>
            <a:picLocks noChangeAspect="1"/>
          </p:cNvPicPr>
          <p:nvPr/>
        </p:nvPicPr>
        <p:blipFill>
          <a:blip r:embed="rId21">
            <a:extLst>
              <a:ext uri="{BEBA8EAE-BF5A-486C-A8C5-ECC9F3942E4B}">
                <a14:imgProps xmlns:a14="http://schemas.microsoft.com/office/drawing/2010/main">
                  <a14:imgLayer r:embed="rId22">
                    <a14:imgEffect>
                      <a14:colorTemperature colorTemp="4700"/>
                    </a14:imgEffect>
                  </a14:imgLayer>
                </a14:imgProps>
              </a:ext>
              <a:ext uri="{28A0092B-C50C-407E-A947-70E740481C1C}">
                <a14:useLocalDpi xmlns:a14="http://schemas.microsoft.com/office/drawing/2010/main" val="0"/>
              </a:ext>
            </a:extLst>
          </a:blip>
          <a:srcRect/>
          <a:stretch>
            <a:fillRect/>
          </a:stretch>
        </p:blipFill>
        <p:spPr>
          <a:xfrm>
            <a:off x="1095212" y="1944231"/>
            <a:ext cx="10119050" cy="2498835"/>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5" y="265906"/>
            <a:ext cx="968171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二</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多项式模型 </a:t>
            </a:r>
            <a:r>
              <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rPr>
              <a:t>Multinomial Naive Bayes</a:t>
            </a:r>
            <a:r>
              <a:rPr kumimoji="1" lang="zh-CN" altLang="en-US" b="1" spc="300" dirty="0">
                <a:solidFill>
                  <a:srgbClr val="00B0F0"/>
                </a:solidFill>
                <a:latin typeface="Cambria Math" panose="02040503050406030204" pitchFamily="18" charset="0"/>
                <a:ea typeface="微软雅黑" panose="020B0503020204020204" charset="-122"/>
                <a:cs typeface="+mn-ea"/>
                <a:sym typeface="Arial" panose="020B0604020202020204" pitchFamily="34" charset="0"/>
              </a:rPr>
              <a:t>（</a:t>
            </a:r>
            <a:r>
              <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rPr>
              <a:t> Multinomial NB</a:t>
            </a:r>
            <a:r>
              <a:rPr kumimoji="1" lang="zh-CN" altLang="en-US" b="1" spc="300" dirty="0">
                <a:solidFill>
                  <a:srgbClr val="00B0F0"/>
                </a:solidFill>
                <a:latin typeface="Cambria Math" panose="02040503050406030204" pitchFamily="18" charset="0"/>
                <a:ea typeface="微软雅黑" panose="020B0503020204020204" charset="-122"/>
                <a:cs typeface="+mn-ea"/>
                <a:sym typeface="Arial" panose="020B0604020202020204" pitchFamily="34" charset="0"/>
              </a:rPr>
              <a:t>）</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435019" y="1743149"/>
            <a:ext cx="8246533" cy="2031325"/>
          </a:xfrm>
          <a:prstGeom prst="rect">
            <a:avLst/>
          </a:prstGeom>
          <a:noFill/>
        </p:spPr>
        <p:txBody>
          <a:bodyPr wrap="square" rtlCol="0" anchor="t">
            <a:spAutoFit/>
          </a:bodyPr>
          <a:lstStyle/>
          <a:p>
            <a:pPr algn="just">
              <a:lnSpc>
                <a:spcPct val="200000"/>
              </a:lnSpc>
            </a:pPr>
            <a:r>
              <a:rPr lang="zh-CN" altLang="zh-CN" sz="1800" kern="100" dirty="0">
                <a:effectLst/>
                <a:latin typeface="等线" panose="02010600030101010101" pitchFamily="2" charset="-122"/>
                <a:ea typeface="等线" panose="02010600030101010101" pitchFamily="2" charset="-122"/>
                <a:cs typeface="Times New Roman" panose="02020603050405020304" charset="0"/>
              </a:rPr>
              <a:t>多项式朴素贝叶斯</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于高斯朴素贝叶斯正好相反，它</a:t>
            </a:r>
            <a:r>
              <a:rPr lang="zh-CN" altLang="zh-CN" sz="1800" kern="100" dirty="0">
                <a:effectLst/>
                <a:latin typeface="等线" panose="02010600030101010101" pitchFamily="2" charset="-122"/>
                <a:ea typeface="等线" panose="02010600030101010101" pitchFamily="2" charset="-122"/>
                <a:cs typeface="Times New Roman" panose="02020603050405020304" charset="0"/>
              </a:rPr>
              <a:t>适用于处理离散型特征数据的分类问题</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。它特别适用于文本分类任务：通过统计词频来建立概率模型，实现快速且准确的文本分类。</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5" y="265906"/>
            <a:ext cx="8576945" cy="815975"/>
          </a:xfrm>
          <a:prstGeom prst="rect">
            <a:avLst/>
          </a:prstGeom>
          <a:noFill/>
        </p:spPr>
        <p:txBody>
          <a:bodyPr wrap="square" rtlCol="0">
            <a:noAutofit/>
          </a:bodyPr>
          <a:lstStyle/>
          <a:p>
            <a:pPr defTabSz="457200">
              <a:lnSpc>
                <a:spcPct val="120000"/>
              </a:lnSpc>
            </a:pP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MultinomialNB()</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的参数</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533614" y="1185973"/>
            <a:ext cx="9938296" cy="4801314"/>
          </a:xfrm>
          <a:prstGeom prst="rect">
            <a:avLst/>
          </a:prstGeom>
          <a:noFill/>
        </p:spPr>
        <p:txBody>
          <a:bodyPr wrap="square" rtlCol="0" anchor="t">
            <a:spAutoFit/>
          </a:bodyPr>
          <a:lstStyle/>
          <a:p>
            <a:pPr algn="just"/>
            <a:r>
              <a:rPr lang="en-US" altLang="zh-CN" b="1" kern="100" dirty="0">
                <a:latin typeface="Söhne Mono"/>
                <a:ea typeface="等线" panose="02010600030101010101" pitchFamily="2" charset="-122"/>
                <a:cs typeface="Times New Roman" panose="02020603050405020304" charset="0"/>
              </a:rPr>
              <a:t>MultinomialNB()</a:t>
            </a:r>
            <a:r>
              <a:rPr lang="zh-CN" altLang="en-US" b="1" kern="100" dirty="0">
                <a:latin typeface="Söhne Mono"/>
                <a:ea typeface="等线" panose="02010600030101010101" pitchFamily="2" charset="-122"/>
                <a:cs typeface="Times New Roman" panose="02020603050405020304" charset="0"/>
              </a:rPr>
              <a:t>是</a:t>
            </a:r>
            <a:r>
              <a:rPr lang="en-US" altLang="zh-CN" b="1" kern="100" dirty="0">
                <a:latin typeface="Söhne Mono"/>
                <a:ea typeface="等线" panose="02010600030101010101" pitchFamily="2" charset="-122"/>
                <a:cs typeface="Times New Roman" panose="02020603050405020304" charset="0"/>
              </a:rPr>
              <a:t>scikit-learn</a:t>
            </a:r>
            <a:r>
              <a:rPr lang="zh-CN" altLang="en-US" b="1" kern="100" dirty="0">
                <a:latin typeface="Söhne Mono"/>
                <a:ea typeface="等线" panose="02010600030101010101" pitchFamily="2" charset="-122"/>
                <a:cs typeface="Times New Roman" panose="02020603050405020304" charset="0"/>
              </a:rPr>
              <a:t>库中用于实现多项式朴素贝叶斯算法的类。通常含有三个参数</a:t>
            </a:r>
            <a:endParaRPr lang="en-US" altLang="zh-CN" b="1" kern="100" dirty="0">
              <a:latin typeface="Söhne Mono"/>
              <a:ea typeface="等线" panose="02010600030101010101" pitchFamily="2" charset="-122"/>
              <a:cs typeface="Times New Roman" panose="02020603050405020304" charset="0"/>
            </a:endParaRPr>
          </a:p>
          <a:p>
            <a:pPr marL="342900" indent="-342900" algn="just">
              <a:buAutoNum type="arabicPeriod"/>
            </a:pPr>
            <a:r>
              <a:rPr lang="en-US" altLang="zh-CN" b="1" kern="100" dirty="0">
                <a:latin typeface="Söhne Mono"/>
                <a:ea typeface="等线" panose="02010600030101010101" pitchFamily="2" charset="-122"/>
                <a:cs typeface="Times New Roman" panose="02020603050405020304" charset="0"/>
              </a:rPr>
              <a:t>alpha</a:t>
            </a:r>
            <a:r>
              <a:rPr lang="zh-CN" altLang="en-US" b="1" kern="100" dirty="0">
                <a:latin typeface="Söhne Mono"/>
                <a:ea typeface="等线" panose="02010600030101010101" pitchFamily="2" charset="-122"/>
                <a:cs typeface="Times New Roman" panose="02020603050405020304" charset="0"/>
              </a:rPr>
              <a:t>（默认为</a:t>
            </a:r>
            <a:r>
              <a:rPr lang="en-US" altLang="zh-CN" b="1" kern="100" dirty="0">
                <a:latin typeface="Söhne Mono"/>
                <a:ea typeface="等线" panose="02010600030101010101" pitchFamily="2" charset="-122"/>
                <a:cs typeface="Times New Roman" panose="02020603050405020304" charset="0"/>
              </a:rPr>
              <a:t>1.0</a:t>
            </a:r>
            <a:r>
              <a:rPr lang="zh-CN" altLang="en-US" b="1" kern="100" dirty="0">
                <a:latin typeface="Söhne Mono"/>
                <a:ea typeface="等线" panose="02010600030101010101" pitchFamily="2" charset="-122"/>
                <a:cs typeface="Times New Roman" panose="02020603050405020304" charset="0"/>
              </a:rPr>
              <a:t>）：平滑参数：</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避免条件概率为零的情况</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但是可能降低模型的精确值，并且参数值小时，模型过拟合</a:t>
            </a:r>
            <a:endParaRPr lang="en-US" altLang="zh-CN" b="1" kern="100" dirty="0">
              <a:latin typeface="Söhne Mono"/>
              <a:ea typeface="等线" panose="02010600030101010101" pitchFamily="2" charset="-122"/>
              <a:cs typeface="Times New Roman" panose="02020603050405020304" charset="0"/>
            </a:endParaRPr>
          </a:p>
          <a:p>
            <a:pPr algn="just"/>
            <a:r>
              <a:rPr lang="zh-CN" altLang="en-US" b="1" kern="100" dirty="0">
                <a:latin typeface="Söhne Mono"/>
                <a:ea typeface="等线" panose="02010600030101010101" pitchFamily="2" charset="-122"/>
                <a:cs typeface="Times New Roman" panose="02020603050405020304" charset="0"/>
              </a:rPr>
              <a:t>         通常通过交叉验证来选择最优的</a:t>
            </a:r>
            <a:r>
              <a:rPr lang="en-US" altLang="zh-CN" b="1" kern="100" dirty="0">
                <a:latin typeface="Söhne Mono"/>
                <a:ea typeface="等线" panose="02010600030101010101" pitchFamily="2" charset="-122"/>
                <a:cs typeface="Times New Roman" panose="02020603050405020304" charset="0"/>
              </a:rPr>
              <a:t>alpha</a:t>
            </a:r>
            <a:r>
              <a:rPr lang="zh-CN" altLang="en-US" b="1" kern="100" dirty="0">
                <a:latin typeface="Söhne Mono"/>
                <a:ea typeface="等线" panose="02010600030101010101" pitchFamily="2" charset="-122"/>
                <a:cs typeface="Times New Roman" panose="02020603050405020304" charset="0"/>
              </a:rPr>
              <a:t>值。</a:t>
            </a:r>
            <a:endParaRPr lang="en-US" altLang="zh-CN" b="1" kern="100" dirty="0">
              <a:latin typeface="Söhne Mono"/>
              <a:ea typeface="等线" panose="02010600030101010101" pitchFamily="2" charset="-122"/>
              <a:cs typeface="Times New Roman" panose="02020603050405020304" charset="0"/>
            </a:endParaRPr>
          </a:p>
          <a:p>
            <a:pPr algn="just"/>
            <a:endParaRPr lang="zh-CN" altLang="en-US"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2. fit_prior</a:t>
            </a:r>
            <a:r>
              <a:rPr lang="zh-CN" altLang="en-US" b="1" kern="100" dirty="0">
                <a:latin typeface="Söhne Mono"/>
                <a:ea typeface="等线" panose="02010600030101010101" pitchFamily="2" charset="-122"/>
                <a:cs typeface="Times New Roman" panose="02020603050405020304" charset="0"/>
              </a:rPr>
              <a:t>（默认为</a:t>
            </a:r>
            <a:r>
              <a:rPr lang="en-US" altLang="zh-CN" b="1" kern="100" dirty="0">
                <a:latin typeface="Söhne Mono"/>
                <a:ea typeface="等线" panose="02010600030101010101" pitchFamily="2" charset="-122"/>
                <a:cs typeface="Times New Roman" panose="02020603050405020304" charset="0"/>
              </a:rPr>
              <a:t>True</a:t>
            </a:r>
            <a:r>
              <a:rPr lang="zh-CN" altLang="en-US" b="1" kern="100" dirty="0">
                <a:latin typeface="Söhne Mono"/>
                <a:ea typeface="等线" panose="02010600030101010101" pitchFamily="2" charset="-122"/>
                <a:cs typeface="Times New Roman" panose="02020603050405020304" charset="0"/>
              </a:rPr>
              <a:t>）：</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一个布尔值，用于控制是否学习类别的先验概率。</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为</a:t>
            </a:r>
            <a:r>
              <a:rPr lang="en-US" altLang="zh-CN" b="1" kern="100" dirty="0">
                <a:latin typeface="Söhne Mono"/>
                <a:ea typeface="等线" panose="02010600030101010101" pitchFamily="2" charset="-122"/>
                <a:cs typeface="Times New Roman" panose="02020603050405020304" charset="0"/>
              </a:rPr>
              <a:t>True</a:t>
            </a:r>
            <a:r>
              <a:rPr lang="zh-CN" altLang="en-US" b="1" kern="100" dirty="0">
                <a:latin typeface="Söhne Mono"/>
                <a:ea typeface="等线" panose="02010600030101010101" pitchFamily="2" charset="-122"/>
                <a:cs typeface="Times New Roman" panose="02020603050405020304" charset="0"/>
              </a:rPr>
              <a:t>，则模型会根据训练集中样本的分布来学习类别的先验概率。 </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为</a:t>
            </a:r>
            <a:r>
              <a:rPr lang="en-US" altLang="zh-CN" b="1" kern="100" dirty="0">
                <a:latin typeface="Söhne Mono"/>
                <a:ea typeface="等线" panose="02010600030101010101" pitchFamily="2" charset="-122"/>
                <a:cs typeface="Times New Roman" panose="02020603050405020304" charset="0"/>
              </a:rPr>
              <a:t>False</a:t>
            </a:r>
            <a:r>
              <a:rPr lang="zh-CN" altLang="en-US" b="1" kern="100" dirty="0">
                <a:latin typeface="Söhne Mono"/>
                <a:ea typeface="等线" panose="02010600030101010101" pitchFamily="2" charset="-122"/>
                <a:cs typeface="Times New Roman" panose="02020603050405020304" charset="0"/>
              </a:rPr>
              <a:t>，则使用统一的先验概率，即假设所有类别的先验概率相同。</a:t>
            </a:r>
          </a:p>
          <a:p>
            <a:pPr algn="just"/>
            <a:endParaRPr lang="zh-CN" altLang="en-US"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3. class_prior</a:t>
            </a:r>
            <a:r>
              <a:rPr lang="zh-CN" altLang="en-US" b="1" kern="100" dirty="0">
                <a:latin typeface="Söhne Mono"/>
                <a:ea typeface="等线" panose="02010600030101010101" pitchFamily="2" charset="-122"/>
                <a:cs typeface="Times New Roman" panose="02020603050405020304" charset="0"/>
              </a:rPr>
              <a:t>（默认为</a:t>
            </a:r>
            <a:r>
              <a:rPr lang="en-US" altLang="zh-CN" b="1" kern="100" dirty="0">
                <a:latin typeface="Söhne Mono"/>
                <a:ea typeface="等线" panose="02010600030101010101" pitchFamily="2" charset="-122"/>
                <a:cs typeface="Times New Roman" panose="02020603050405020304" charset="0"/>
              </a:rPr>
              <a:t>None</a:t>
            </a:r>
            <a:r>
              <a:rPr lang="zh-CN" altLang="en-US" b="1" kern="100" dirty="0">
                <a:latin typeface="Söhne Mono"/>
                <a:ea typeface="等线" panose="02010600030101010101" pitchFamily="2" charset="-122"/>
                <a:cs typeface="Times New Roman" panose="02020603050405020304" charset="0"/>
              </a:rPr>
              <a:t>）：</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a:t>
            </a:r>
            <a:r>
              <a:rPr lang="zh-CN" altLang="en-US" b="1" kern="100" dirty="0">
                <a:latin typeface="Söhne Mono"/>
                <a:ea typeface="等线" panose="02010600030101010101" pitchFamily="2" charset="-122"/>
                <a:cs typeface="Times New Roman" panose="02020603050405020304" charset="0"/>
              </a:rPr>
              <a:t>用于指定类别的先验概率。</a:t>
            </a:r>
            <a:endParaRPr lang="en-US" altLang="zh-CN" b="1" kern="100" dirty="0">
              <a:latin typeface="Söhne Mono"/>
              <a:ea typeface="等线" panose="02010600030101010101" pitchFamily="2" charset="-122"/>
              <a:cs typeface="Times New Roman" panose="02020603050405020304" charset="0"/>
            </a:endParaRPr>
          </a:p>
          <a:p>
            <a:pPr algn="just"/>
            <a:r>
              <a:rPr lang="en-US" altLang="zh-CN" b="1" kern="100" dirty="0">
                <a:latin typeface="Söhne Mono"/>
                <a:ea typeface="等线" panose="02010600030101010101" pitchFamily="2" charset="-122"/>
                <a:cs typeface="Times New Roman" panose="02020603050405020304" charset="0"/>
              </a:rPr>
              <a:t>         fit_prior</a:t>
            </a:r>
            <a:r>
              <a:rPr lang="zh-CN" altLang="en-US" b="1" kern="100" dirty="0">
                <a:latin typeface="Söhne Mono"/>
                <a:ea typeface="等线" panose="02010600030101010101" pitchFamily="2" charset="-122"/>
                <a:cs typeface="Times New Roman" panose="02020603050405020304" charset="0"/>
              </a:rPr>
              <a:t>为</a:t>
            </a:r>
            <a:r>
              <a:rPr lang="en-US" altLang="zh-CN" b="1" kern="100" dirty="0">
                <a:latin typeface="Söhne Mono"/>
                <a:ea typeface="等线" panose="02010600030101010101" pitchFamily="2" charset="-122"/>
                <a:cs typeface="Times New Roman" panose="02020603050405020304" charset="0"/>
              </a:rPr>
              <a:t>False</a:t>
            </a:r>
            <a:r>
              <a:rPr lang="zh-CN" altLang="en-US" b="1" kern="100" dirty="0">
                <a:latin typeface="Söhne Mono"/>
                <a:ea typeface="等线" panose="02010600030101010101" pitchFamily="2" charset="-122"/>
                <a:cs typeface="Times New Roman" panose="02020603050405020304" charset="0"/>
              </a:rPr>
              <a:t>，则可以通过指定</a:t>
            </a:r>
            <a:r>
              <a:rPr lang="en-US" altLang="zh-CN" b="1" kern="100" dirty="0">
                <a:latin typeface="Söhne Mono"/>
                <a:ea typeface="等线" panose="02010600030101010101" pitchFamily="2" charset="-122"/>
                <a:cs typeface="Times New Roman" panose="02020603050405020304" charset="0"/>
              </a:rPr>
              <a:t>class_prior</a:t>
            </a:r>
            <a:r>
              <a:rPr lang="zh-CN" altLang="en-US" b="1" kern="100" dirty="0">
                <a:latin typeface="Söhne Mono"/>
                <a:ea typeface="等线" panose="02010600030101010101" pitchFamily="2" charset="-122"/>
                <a:cs typeface="Times New Roman" panose="02020603050405020304" charset="0"/>
              </a:rPr>
              <a:t>来为各个类别指定先验概率。</a:t>
            </a:r>
            <a:endParaRPr lang="en-US" altLang="zh-CN" b="1" kern="100" dirty="0">
              <a:latin typeface="Söhne Mono"/>
              <a:ea typeface="等线" panose="02010600030101010101" pitchFamily="2" charset="-122"/>
              <a:cs typeface="Times New Roman" panose="02020603050405020304" charset="0"/>
            </a:endParaRPr>
          </a:p>
          <a:p>
            <a:pPr algn="just"/>
            <a:r>
              <a:rPr lang="zh-CN" altLang="en-US" b="1" kern="100" dirty="0">
                <a:latin typeface="Söhne Mono"/>
                <a:ea typeface="等线" panose="02010600030101010101" pitchFamily="2" charset="-122"/>
                <a:cs typeface="Times New Roman" panose="02020603050405020304" charset="0"/>
              </a:rPr>
              <a:t>         未指定</a:t>
            </a:r>
            <a:r>
              <a:rPr lang="en-US" altLang="zh-CN" b="1" kern="100" dirty="0">
                <a:latin typeface="Söhne Mono"/>
                <a:ea typeface="等线" panose="02010600030101010101" pitchFamily="2" charset="-122"/>
                <a:cs typeface="Times New Roman" panose="02020603050405020304" charset="0"/>
              </a:rPr>
              <a:t>class_prior</a:t>
            </a:r>
            <a:r>
              <a:rPr lang="zh-CN" altLang="en-US" b="1" kern="100" dirty="0">
                <a:latin typeface="Söhne Mono"/>
                <a:ea typeface="等线" panose="02010600030101010101" pitchFamily="2" charset="-122"/>
                <a:cs typeface="Times New Roman" panose="02020603050405020304" charset="0"/>
              </a:rPr>
              <a:t>，则默认使用训练集中样本的分布来学习先验概率。</a:t>
            </a:r>
          </a:p>
          <a:p>
            <a:pPr algn="just"/>
            <a:endParaRPr lang="zh-CN" altLang="en-US" b="1" kern="100" dirty="0">
              <a:latin typeface="Söhne Mono"/>
              <a:ea typeface="等线" panose="02010600030101010101" pitchFamily="2" charset="-122"/>
              <a:cs typeface="Times New Roman" panose="02020603050405020304" charset="0"/>
            </a:endParaRPr>
          </a:p>
          <a:p>
            <a:pPr algn="just"/>
            <a:r>
              <a:rPr lang="en-US" altLang="zh-CN" b="1" kern="100" dirty="0">
                <a:solidFill>
                  <a:srgbClr val="FFFFFF"/>
                </a:solidFill>
                <a:latin typeface="Söhne Mono"/>
                <a:ea typeface="等线" panose="02010600030101010101" pitchFamily="2" charset="-122"/>
                <a:cs typeface="Times New Roman" panose="02020603050405020304" charset="0"/>
              </a:rPr>
              <a:t>s</a:t>
            </a:r>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5" y="265906"/>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多项式朴素贝叶斯</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341885" y="1351252"/>
            <a:ext cx="8246533" cy="3970318"/>
          </a:xfrm>
          <a:prstGeom prst="rect">
            <a:avLst/>
          </a:prstGeom>
          <a:noFill/>
        </p:spPr>
        <p:txBody>
          <a:bodyPr wrap="square" rtlCol="0" anchor="t">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charset="0"/>
              </a:rPr>
              <a:t>对于一个具有 </a:t>
            </a:r>
            <a:r>
              <a:rPr lang="en-US" altLang="zh-CN" kern="100" dirty="0">
                <a:latin typeface="等线" panose="02010600030101010101" pitchFamily="2" charset="-122"/>
                <a:ea typeface="等线" panose="02010600030101010101" pitchFamily="2" charset="-122"/>
                <a:cs typeface="Times New Roman" panose="02020603050405020304" charset="0"/>
              </a:rPr>
              <a:t>K </a:t>
            </a:r>
            <a:r>
              <a:rPr lang="zh-CN" altLang="en-US" kern="100" dirty="0">
                <a:latin typeface="等线" panose="02010600030101010101" pitchFamily="2" charset="-122"/>
                <a:ea typeface="等线" panose="02010600030101010101" pitchFamily="2" charset="-122"/>
                <a:cs typeface="Times New Roman" panose="02020603050405020304" charset="0"/>
              </a:rPr>
              <a:t>个特征的样本，假设特征取值是 </a:t>
            </a:r>
            <a:r>
              <a:rPr lang="en-US" altLang="zh-CN" kern="100" dirty="0">
                <a:latin typeface="等线" panose="02010600030101010101" pitchFamily="2" charset="-122"/>
                <a:ea typeface="等线" panose="02010600030101010101" pitchFamily="2" charset="-122"/>
                <a:cs typeface="Times New Roman" panose="02020603050405020304" charset="0"/>
              </a:rPr>
              <a:t>x = (x₁, x₂, ..., x_K)</a:t>
            </a:r>
            <a:r>
              <a:rPr lang="zh-CN" altLang="en-US" kern="100" dirty="0">
                <a:latin typeface="等线" panose="02010600030101010101" pitchFamily="2" charset="-122"/>
                <a:ea typeface="等线" panose="02010600030101010101" pitchFamily="2" charset="-122"/>
                <a:cs typeface="Times New Roman" panose="02020603050405020304" charset="0"/>
              </a:rPr>
              <a:t>，而类别是 </a:t>
            </a:r>
            <a:r>
              <a:rPr lang="en-US" altLang="zh-CN" kern="100" dirty="0">
                <a:latin typeface="等线" panose="02010600030101010101" pitchFamily="2" charset="-122"/>
                <a:ea typeface="等线" panose="02010600030101010101" pitchFamily="2" charset="-122"/>
                <a:cs typeface="Times New Roman" panose="02020603050405020304" charset="0"/>
              </a:rPr>
              <a:t>y</a:t>
            </a:r>
            <a:r>
              <a:rPr lang="zh-CN" altLang="en-US" kern="100" dirty="0">
                <a:latin typeface="等线" panose="02010600030101010101" pitchFamily="2" charset="-122"/>
                <a:ea typeface="等线" panose="02010600030101010101" pitchFamily="2" charset="-122"/>
                <a:cs typeface="Times New Roman" panose="02020603050405020304" charset="0"/>
              </a:rPr>
              <a:t>。在多项式朴素贝叶斯中，我们需要计算样本属于类别 </a:t>
            </a:r>
            <a:r>
              <a:rPr lang="en-US" altLang="zh-CN" kern="100" dirty="0">
                <a:latin typeface="等线" panose="02010600030101010101" pitchFamily="2" charset="-122"/>
                <a:ea typeface="等线" panose="02010600030101010101" pitchFamily="2" charset="-122"/>
                <a:cs typeface="Times New Roman" panose="02020603050405020304" charset="0"/>
              </a:rPr>
              <a:t>y </a:t>
            </a:r>
            <a:r>
              <a:rPr lang="zh-CN" altLang="en-US" kern="100" dirty="0">
                <a:latin typeface="等线" panose="02010600030101010101" pitchFamily="2" charset="-122"/>
                <a:ea typeface="等线" panose="02010600030101010101" pitchFamily="2" charset="-122"/>
                <a:cs typeface="Times New Roman" panose="02020603050405020304" charset="0"/>
              </a:rPr>
              <a:t>的后验概率 </a:t>
            </a:r>
            <a:r>
              <a:rPr lang="en-US" altLang="zh-CN" kern="100" dirty="0">
                <a:latin typeface="等线" panose="02010600030101010101" pitchFamily="2" charset="-122"/>
                <a:ea typeface="等线" panose="02010600030101010101" pitchFamily="2" charset="-122"/>
                <a:cs typeface="Times New Roman" panose="02020603050405020304" charset="0"/>
              </a:rPr>
              <a:t>P(y|x)</a:t>
            </a:r>
            <a:r>
              <a:rPr lang="zh-CN" altLang="en-US" kern="100" dirty="0">
                <a:latin typeface="等线" panose="02010600030101010101" pitchFamily="2" charset="-122"/>
                <a:ea typeface="等线" panose="02010600030101010101" pitchFamily="2" charset="-122"/>
                <a:cs typeface="Times New Roman" panose="02020603050405020304" charset="0"/>
              </a:rPr>
              <a:t>。公式如下：</a:t>
            </a:r>
            <a:endParaRPr lang="en-US" altLang="zh-CN" kern="100" dirty="0">
              <a:latin typeface="等线" panose="02010600030101010101" pitchFamily="2" charset="-122"/>
              <a:ea typeface="等线" panose="02010600030101010101" pitchFamily="2" charset="-122"/>
              <a:cs typeface="Times New Roman" panose="02020603050405020304" charset="0"/>
            </a:endParaRPr>
          </a:p>
          <a:p>
            <a:pPr algn="just"/>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charset="0"/>
              </a:rPr>
              <a:t>                         P(y|x) = P(x₁|y) * P(x₂|y) * ... * P(x_K|y) * P(y)</a:t>
            </a:r>
          </a:p>
          <a:p>
            <a:pPr algn="just"/>
            <a:endPar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charset="0"/>
              </a:rPr>
              <a:t>其中，</a:t>
            </a:r>
          </a:p>
          <a:p>
            <a:pPr algn="just"/>
            <a:endParaRPr lang="zh-CN" altLang="en-US" sz="1800" kern="100" dirty="0">
              <a:effectLst/>
              <a:latin typeface="等线" panose="02010600030101010101" pitchFamily="2" charset="-122"/>
              <a:ea typeface="等线" panose="02010600030101010101" pitchFamily="2" charset="-122"/>
              <a:cs typeface="Times New Roman" panose="02020603050405020304" charset="0"/>
            </a:endParaRPr>
          </a:p>
          <a:p>
            <a:pPr algn="just">
              <a:lnSpc>
                <a:spcPct val="20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P(y|x)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表示在给定特征 </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x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的条件下，样本属于类别 </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y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的概率（后验概率）。</a:t>
            </a:r>
          </a:p>
          <a:p>
            <a:pPr algn="just">
              <a:lnSpc>
                <a:spcPct val="20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P(x_i|y)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表示在类别 </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y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的条件下，特征 </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x_i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出现的概率。</a:t>
            </a:r>
          </a:p>
          <a:p>
            <a:pPr algn="just">
              <a:lnSpc>
                <a:spcPct val="200000"/>
              </a:lnSpc>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P(y) </a:t>
            </a:r>
            <a:r>
              <a:rPr lang="zh-CN" altLang="en-US" sz="1800" kern="100" dirty="0">
                <a:effectLst/>
                <a:latin typeface="等线" panose="02010600030101010101" pitchFamily="2" charset="-122"/>
                <a:ea typeface="等线" panose="02010600030101010101" pitchFamily="2" charset="-122"/>
                <a:cs typeface="Times New Roman" panose="02020603050405020304" charset="0"/>
              </a:rPr>
              <a:t>表示类别的先验概率</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algn="just"/>
            <a:endParaRPr lang="zh-CN" altLang="zh-CN" kern="100" dirty="0">
              <a:effectLst/>
              <a:latin typeface="等线" panose="02010600030101010101" pitchFamily="2" charset="-122"/>
              <a:ea typeface="等线" panose="02010600030101010101" pitchFamily="2" charset="-122"/>
              <a:cs typeface="Times New Roman" panose="02020603050405020304" charset="0"/>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5" y="265906"/>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多项式朴素贝叶斯用法</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a:p>
            <a:pPr defTabSz="457200">
              <a:lnSpc>
                <a:spcPct val="120000"/>
              </a:lnSpc>
            </a:pP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a:p>
            <a:pPr defTabSz="457200">
              <a:lnSpc>
                <a:spcPct val="120000"/>
              </a:lnSpc>
            </a:pP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341815" y="919319"/>
            <a:ext cx="10801512" cy="3970318"/>
          </a:xfrm>
          <a:prstGeom prst="rect">
            <a:avLst/>
          </a:prstGeom>
          <a:noFill/>
        </p:spPr>
        <p:txBody>
          <a:bodyPr wrap="square" rtlCol="0" anchor="t">
            <a:spAutoFit/>
          </a:bodyPr>
          <a:lstStyle/>
          <a:p>
            <a:pPr algn="just"/>
            <a:endParaRPr lang="en-US" altLang="zh-CN"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步骤</a:t>
            </a:r>
            <a:r>
              <a:rPr lang="en-US" altLang="zh-CN" kern="100" dirty="0">
                <a:effectLst/>
                <a:latin typeface="等线" panose="02010600030101010101" pitchFamily="2" charset="-122"/>
                <a:ea typeface="等线" panose="02010600030101010101" pitchFamily="2" charset="-122"/>
                <a:cs typeface="Times New Roman" panose="02020603050405020304" charset="0"/>
              </a:rPr>
              <a:t>1</a:t>
            </a:r>
            <a:r>
              <a:rPr lang="zh-CN" altLang="en-US" kern="100" dirty="0">
                <a:effectLst/>
                <a:latin typeface="等线" panose="02010600030101010101" pitchFamily="2" charset="-122"/>
                <a:ea typeface="等线" panose="02010600030101010101" pitchFamily="2" charset="-122"/>
                <a:cs typeface="Times New Roman" panose="02020603050405020304" charset="0"/>
              </a:rPr>
              <a:t>：数据预处理</a:t>
            </a: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数据预处理：分词、去除停用词、词干提取等，将文本转换为词频向量。</a:t>
            </a:r>
          </a:p>
          <a:p>
            <a:pPr algn="just"/>
            <a:endParaRPr lang="zh-CN" altLang="en-US"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步骤</a:t>
            </a:r>
            <a:r>
              <a:rPr lang="en-US" altLang="zh-CN" kern="100" dirty="0">
                <a:effectLst/>
                <a:latin typeface="等线" panose="02010600030101010101" pitchFamily="2" charset="-122"/>
                <a:ea typeface="等线" panose="02010600030101010101" pitchFamily="2" charset="-122"/>
                <a:cs typeface="Times New Roman" panose="02020603050405020304" charset="0"/>
              </a:rPr>
              <a:t>2</a:t>
            </a:r>
            <a:r>
              <a:rPr lang="zh-CN" altLang="en-US" kern="100" dirty="0">
                <a:effectLst/>
                <a:latin typeface="等线" panose="02010600030101010101" pitchFamily="2" charset="-122"/>
                <a:ea typeface="等线" panose="02010600030101010101" pitchFamily="2" charset="-122"/>
                <a:cs typeface="Times New Roman" panose="02020603050405020304" charset="0"/>
              </a:rPr>
              <a:t>：计算类别的先验概率</a:t>
            </a: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根据训练集中的样本标签，计算每个类别的先验概率 </a:t>
            </a:r>
            <a:r>
              <a:rPr lang="en-US" altLang="zh-CN" kern="100" dirty="0">
                <a:effectLst/>
                <a:latin typeface="等线" panose="02010600030101010101" pitchFamily="2" charset="-122"/>
                <a:ea typeface="等线" panose="02010600030101010101" pitchFamily="2" charset="-122"/>
                <a:cs typeface="Times New Roman" panose="02020603050405020304" charset="0"/>
              </a:rPr>
              <a:t>P(y)</a:t>
            </a:r>
            <a:r>
              <a:rPr lang="zh-CN" altLang="en-US" kern="100" dirty="0">
                <a:effectLst/>
                <a:latin typeface="等线" panose="02010600030101010101" pitchFamily="2" charset="-122"/>
                <a:ea typeface="等线" panose="02010600030101010101" pitchFamily="2" charset="-122"/>
                <a:cs typeface="Times New Roman" panose="02020603050405020304" charset="0"/>
              </a:rPr>
              <a:t>。</a:t>
            </a:r>
          </a:p>
          <a:p>
            <a:pPr algn="just"/>
            <a:endParaRPr lang="zh-CN" altLang="en-US"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步骤</a:t>
            </a:r>
            <a:r>
              <a:rPr lang="en-US" altLang="zh-CN" kern="100" dirty="0">
                <a:effectLst/>
                <a:latin typeface="等线" panose="02010600030101010101" pitchFamily="2" charset="-122"/>
                <a:ea typeface="等线" panose="02010600030101010101" pitchFamily="2" charset="-122"/>
                <a:cs typeface="Times New Roman" panose="02020603050405020304" charset="0"/>
              </a:rPr>
              <a:t>3</a:t>
            </a:r>
            <a:r>
              <a:rPr lang="zh-CN" altLang="en-US" kern="100" dirty="0">
                <a:effectLst/>
                <a:latin typeface="等线" panose="02010600030101010101" pitchFamily="2" charset="-122"/>
                <a:ea typeface="等线" panose="02010600030101010101" pitchFamily="2" charset="-122"/>
                <a:cs typeface="Times New Roman" panose="02020603050405020304" charset="0"/>
              </a:rPr>
              <a:t>：计算特征的条件概率</a:t>
            </a: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对于每个类别 </a:t>
            </a:r>
            <a:r>
              <a:rPr lang="en-US" altLang="zh-CN" kern="100" dirty="0">
                <a:effectLst/>
                <a:latin typeface="等线" panose="02010600030101010101" pitchFamily="2" charset="-122"/>
                <a:ea typeface="等线" panose="02010600030101010101" pitchFamily="2" charset="-122"/>
                <a:cs typeface="Times New Roman" panose="02020603050405020304" charset="0"/>
              </a:rPr>
              <a:t>y</a:t>
            </a:r>
            <a:r>
              <a:rPr lang="zh-CN" altLang="en-US" kern="100" dirty="0">
                <a:effectLst/>
                <a:latin typeface="等线" panose="02010600030101010101" pitchFamily="2" charset="-122"/>
                <a:ea typeface="等线" panose="02010600030101010101" pitchFamily="2" charset="-122"/>
                <a:cs typeface="Times New Roman" panose="02020603050405020304" charset="0"/>
              </a:rPr>
              <a:t>，计算</a:t>
            </a:r>
            <a:r>
              <a:rPr lang="zh-CN" altLang="en-US" kern="100" dirty="0">
                <a:latin typeface="等线" panose="02010600030101010101" pitchFamily="2" charset="-122"/>
                <a:ea typeface="等线" panose="02010600030101010101" pitchFamily="2" charset="-122"/>
                <a:cs typeface="Times New Roman" panose="02020603050405020304" charset="0"/>
              </a:rPr>
              <a:t>条件</a:t>
            </a:r>
            <a:r>
              <a:rPr lang="zh-CN" altLang="en-US" kern="100" dirty="0">
                <a:effectLst/>
                <a:latin typeface="等线" panose="02010600030101010101" pitchFamily="2" charset="-122"/>
                <a:ea typeface="等线" panose="02010600030101010101" pitchFamily="2" charset="-122"/>
                <a:cs typeface="Times New Roman" panose="02020603050405020304" charset="0"/>
              </a:rPr>
              <a:t>概率 </a:t>
            </a:r>
            <a:r>
              <a:rPr lang="en-US" altLang="zh-CN" kern="100" dirty="0">
                <a:effectLst/>
                <a:latin typeface="等线" panose="02010600030101010101" pitchFamily="2" charset="-122"/>
                <a:ea typeface="等线" panose="02010600030101010101" pitchFamily="2" charset="-122"/>
                <a:cs typeface="Times New Roman" panose="02020603050405020304" charset="0"/>
              </a:rPr>
              <a:t>P(x_i|y)</a:t>
            </a:r>
            <a:r>
              <a:rPr lang="zh-CN" altLang="en-US" kern="100" dirty="0">
                <a:effectLst/>
                <a:latin typeface="等线" panose="02010600030101010101" pitchFamily="2" charset="-122"/>
                <a:ea typeface="等线" panose="02010600030101010101" pitchFamily="2" charset="-122"/>
                <a:cs typeface="Times New Roman" panose="02020603050405020304" charset="0"/>
              </a:rPr>
              <a:t>。这需要统计训练集中属于类别 </a:t>
            </a:r>
            <a:r>
              <a:rPr lang="en-US" altLang="zh-CN" kern="100" dirty="0">
                <a:effectLst/>
                <a:latin typeface="等线" panose="02010600030101010101" pitchFamily="2" charset="-122"/>
                <a:ea typeface="等线" panose="02010600030101010101" pitchFamily="2" charset="-122"/>
                <a:cs typeface="Times New Roman" panose="02020603050405020304" charset="0"/>
              </a:rPr>
              <a:t>y </a:t>
            </a:r>
            <a:r>
              <a:rPr lang="zh-CN" altLang="en-US" kern="100" dirty="0">
                <a:effectLst/>
                <a:latin typeface="等线" panose="02010600030101010101" pitchFamily="2" charset="-122"/>
                <a:ea typeface="等线" panose="02010600030101010101" pitchFamily="2" charset="-122"/>
                <a:cs typeface="Times New Roman" panose="02020603050405020304" charset="0"/>
              </a:rPr>
              <a:t>的样本中特征 </a:t>
            </a:r>
            <a:r>
              <a:rPr lang="en-US" altLang="zh-CN" kern="100" dirty="0">
                <a:effectLst/>
                <a:latin typeface="等线" panose="02010600030101010101" pitchFamily="2" charset="-122"/>
                <a:ea typeface="等线" panose="02010600030101010101" pitchFamily="2" charset="-122"/>
                <a:cs typeface="Times New Roman" panose="02020603050405020304" charset="0"/>
              </a:rPr>
              <a:t>x_i </a:t>
            </a:r>
            <a:r>
              <a:rPr lang="zh-CN" altLang="en-US" kern="100" dirty="0">
                <a:effectLst/>
                <a:latin typeface="等线" panose="02010600030101010101" pitchFamily="2" charset="-122"/>
                <a:ea typeface="等线" panose="02010600030101010101" pitchFamily="2" charset="-122"/>
                <a:cs typeface="Times New Roman" panose="02020603050405020304" charset="0"/>
              </a:rPr>
              <a:t>出现的次数，并进行归一化处理。</a:t>
            </a:r>
          </a:p>
          <a:p>
            <a:pPr algn="just"/>
            <a:endParaRPr lang="zh-CN" altLang="en-US" kern="100" dirty="0">
              <a:effectLst/>
              <a:latin typeface="等线" panose="02010600030101010101" pitchFamily="2" charset="-122"/>
              <a:ea typeface="等线" panose="02010600030101010101" pitchFamily="2" charset="-122"/>
              <a:cs typeface="Times New Roman" panose="02020603050405020304" charset="0"/>
            </a:endParaRP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步骤</a:t>
            </a:r>
            <a:r>
              <a:rPr lang="en-US" altLang="zh-CN" kern="100" dirty="0">
                <a:effectLst/>
                <a:latin typeface="等线" panose="02010600030101010101" pitchFamily="2" charset="-122"/>
                <a:ea typeface="等线" panose="02010600030101010101" pitchFamily="2" charset="-122"/>
                <a:cs typeface="Times New Roman" panose="02020603050405020304" charset="0"/>
              </a:rPr>
              <a:t>4</a:t>
            </a:r>
            <a:r>
              <a:rPr lang="zh-CN" altLang="en-US" kern="100" dirty="0">
                <a:effectLst/>
                <a:latin typeface="等线" panose="02010600030101010101" pitchFamily="2" charset="-122"/>
                <a:ea typeface="等线" panose="02010600030101010101" pitchFamily="2" charset="-122"/>
                <a:cs typeface="Times New Roman" panose="02020603050405020304" charset="0"/>
              </a:rPr>
              <a:t>：预测新样本的类别</a:t>
            </a:r>
          </a:p>
          <a:p>
            <a:pPr algn="just"/>
            <a:r>
              <a:rPr lang="zh-CN" altLang="en-US" kern="100" dirty="0">
                <a:effectLst/>
                <a:latin typeface="等线" panose="02010600030101010101" pitchFamily="2" charset="-122"/>
                <a:ea typeface="等线" panose="02010600030101010101" pitchFamily="2" charset="-122"/>
                <a:cs typeface="Times New Roman" panose="02020603050405020304" charset="0"/>
              </a:rPr>
              <a:t>对于一个新的样本 </a:t>
            </a:r>
            <a:r>
              <a:rPr lang="en-US" altLang="zh-CN" kern="100" dirty="0">
                <a:effectLst/>
                <a:latin typeface="等线" panose="02010600030101010101" pitchFamily="2" charset="-122"/>
                <a:ea typeface="等线" panose="02010600030101010101" pitchFamily="2" charset="-122"/>
                <a:cs typeface="Times New Roman" panose="02020603050405020304" charset="0"/>
              </a:rPr>
              <a:t>x</a:t>
            </a:r>
            <a:r>
              <a:rPr lang="zh-CN" altLang="en-US" kern="100" dirty="0">
                <a:effectLst/>
                <a:latin typeface="等线" panose="02010600030101010101" pitchFamily="2" charset="-122"/>
                <a:ea typeface="等线" panose="02010600030101010101" pitchFamily="2" charset="-122"/>
                <a:cs typeface="Times New Roman" panose="02020603050405020304" charset="0"/>
              </a:rPr>
              <a:t>，通过多项式朴素贝叶斯公式计算每个类别 </a:t>
            </a:r>
            <a:r>
              <a:rPr lang="en-US" altLang="zh-CN" kern="100" dirty="0">
                <a:effectLst/>
                <a:latin typeface="等线" panose="02010600030101010101" pitchFamily="2" charset="-122"/>
                <a:ea typeface="等线" panose="02010600030101010101" pitchFamily="2" charset="-122"/>
                <a:cs typeface="Times New Roman" panose="02020603050405020304" charset="0"/>
              </a:rPr>
              <a:t>y </a:t>
            </a:r>
            <a:r>
              <a:rPr lang="zh-CN" altLang="en-US" kern="100" dirty="0">
                <a:effectLst/>
                <a:latin typeface="等线" panose="02010600030101010101" pitchFamily="2" charset="-122"/>
                <a:ea typeface="等线" panose="02010600030101010101" pitchFamily="2" charset="-122"/>
                <a:cs typeface="Times New Roman" panose="02020603050405020304" charset="0"/>
              </a:rPr>
              <a:t>的后验概率 </a:t>
            </a:r>
            <a:r>
              <a:rPr lang="en-US" altLang="zh-CN" kern="100" dirty="0">
                <a:effectLst/>
                <a:latin typeface="等线" panose="02010600030101010101" pitchFamily="2" charset="-122"/>
                <a:ea typeface="等线" panose="02010600030101010101" pitchFamily="2" charset="-122"/>
                <a:cs typeface="Times New Roman" panose="02020603050405020304" charset="0"/>
              </a:rPr>
              <a:t>P(y|x)</a:t>
            </a:r>
            <a:r>
              <a:rPr lang="zh-CN" altLang="en-US" kern="100" dirty="0">
                <a:effectLst/>
                <a:latin typeface="等线" panose="02010600030101010101" pitchFamily="2" charset="-122"/>
                <a:ea typeface="等线" panose="02010600030101010101" pitchFamily="2" charset="-122"/>
                <a:cs typeface="Times New Roman" panose="02020603050405020304" charset="0"/>
              </a:rPr>
              <a:t>，并选择后验概率最高的类别作为样本的分类结果。</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328612"/>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经典的案例</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是否感染病毒</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a:p>
            <a:pPr defTabSz="457200">
              <a:lnSpc>
                <a:spcPct val="120000"/>
              </a:lnSpc>
            </a:pP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670398" y="1170043"/>
            <a:ext cx="10801512" cy="2308324"/>
          </a:xfrm>
          <a:prstGeom prst="rect">
            <a:avLst/>
          </a:prstGeom>
          <a:noFill/>
        </p:spPr>
        <p:txBody>
          <a:bodyPr wrap="square" rtlCol="0" anchor="t">
            <a:spAutoFit/>
          </a:bodyPr>
          <a:lstStyle/>
          <a:p>
            <a:pPr algn="just"/>
            <a:r>
              <a:rPr lang="en-US" altLang="zh-CN" kern="100" dirty="0">
                <a:highlight>
                  <a:srgbClr val="FFFF00"/>
                </a:highlight>
                <a:latin typeface="等线" panose="02010600030101010101" pitchFamily="2" charset="-122"/>
                <a:ea typeface="等线" panose="02010600030101010101" pitchFamily="2" charset="-122"/>
                <a:cs typeface="Times New Roman" panose="02020603050405020304" charset="0"/>
              </a:rPr>
              <a:t> </a:t>
            </a:r>
            <a:r>
              <a:rPr lang="zh-CN" altLang="en-US" sz="2400" kern="100" dirty="0">
                <a:effectLst/>
                <a:highlight>
                  <a:srgbClr val="FFFF00"/>
                </a:highlight>
                <a:latin typeface="等线" panose="02010600030101010101" pitchFamily="2" charset="-122"/>
                <a:ea typeface="等线" panose="02010600030101010101" pitchFamily="2" charset="-122"/>
                <a:cs typeface="Times New Roman" panose="02020603050405020304" charset="0"/>
              </a:rPr>
              <a:t>案例介绍</a:t>
            </a:r>
            <a:endPar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charset="0"/>
            </a:endParaRPr>
          </a:p>
          <a:p>
            <a:pPr algn="just"/>
            <a:r>
              <a:rPr lang="zh-CN" altLang="en-US"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rPr>
              <a:t>根据一个人的温度、咳嗽情况和喉咙痛症状来预测他们是否感染了某种疾病。我们假设只有两种可能的类别：感染（</a:t>
            </a:r>
            <a:r>
              <a:rPr lang="en-US" altLang="zh-CN"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rPr>
              <a:t>1</a:t>
            </a:r>
            <a:r>
              <a:rPr lang="zh-CN" altLang="en-US"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rPr>
              <a:t>）和未感染（</a:t>
            </a:r>
            <a:r>
              <a:rPr lang="en-US" altLang="zh-CN"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rPr>
              <a:t>0</a:t>
            </a:r>
            <a:r>
              <a:rPr lang="zh-CN" altLang="en-US"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rPr>
              <a:t>）。</a:t>
            </a:r>
            <a:endParaRPr lang="en-US" altLang="zh-CN"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endParaRPr lang="en-US" altLang="zh-CN" sz="2400"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r>
              <a:rPr lang="zh-CN" altLang="en-US" sz="2400" kern="100" dirty="0">
                <a:highlight>
                  <a:srgbClr val="FFFFFF"/>
                </a:highlight>
                <a:latin typeface="等线" panose="02010600030101010101" pitchFamily="2" charset="-122"/>
                <a:ea typeface="等线" panose="02010600030101010101" pitchFamily="2" charset="-122"/>
                <a:cs typeface="Times New Roman" panose="02020603050405020304" charset="0"/>
              </a:rPr>
              <a:t>下面是一个简化的训练集示例：</a:t>
            </a:r>
            <a:endParaRPr lang="en-US" altLang="zh-CN" sz="2400" kern="100" dirty="0">
              <a:highlight>
                <a:srgbClr val="FFFFFF"/>
              </a:highlight>
              <a:latin typeface="等线" panose="02010600030101010101" pitchFamily="2" charset="-122"/>
              <a:ea typeface="等线" panose="02010600030101010101" pitchFamily="2" charset="-122"/>
              <a:cs typeface="Times New Roman" panose="02020603050405020304" charset="0"/>
            </a:endParaRPr>
          </a:p>
          <a:p>
            <a:pPr algn="just"/>
            <a:endParaRPr lang="en-US" altLang="zh-CN" sz="2400" kern="100" dirty="0">
              <a:effectLst/>
              <a:highlight>
                <a:srgbClr val="FFFFFF"/>
              </a:highlight>
              <a:latin typeface="等线" panose="02010600030101010101" pitchFamily="2" charset="-122"/>
              <a:ea typeface="等线" panose="02010600030101010101" pitchFamily="2" charset="-122"/>
              <a:cs typeface="Times New Roman" panose="02020603050405020304" charset="0"/>
            </a:endParaRPr>
          </a:p>
        </p:txBody>
      </p:sp>
      <p:pic>
        <p:nvPicPr>
          <p:cNvPr id="5" name="图片 4" descr="电视游戏的萤幕截图&#10;&#10;描述已自动生成"/>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96921" y="3408493"/>
            <a:ext cx="6226080" cy="2179509"/>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328612"/>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案例的代码</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4" name="图片 3" descr="文本&#10;&#10;描述已自动生成"/>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3235" y="975704"/>
            <a:ext cx="4098326" cy="5488363"/>
          </a:xfrm>
          <a:prstGeom prst="rect">
            <a:avLst/>
          </a:prstGeom>
        </p:spPr>
      </p:pic>
      <p:pic>
        <p:nvPicPr>
          <p:cNvPr id="10" name="图片 9" descr="文本&#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73405" y="999631"/>
            <a:ext cx="4098326" cy="5464435"/>
          </a:xfrm>
          <a:prstGeom prst="rect">
            <a:avLst/>
          </a:prstGeom>
        </p:spPr>
      </p:pic>
      <p:pic>
        <p:nvPicPr>
          <p:cNvPr id="14" name="图片 13" descr="文本&#10;&#10;描述已自动生成"/>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519755" y="5331021"/>
            <a:ext cx="2671610" cy="1147958"/>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328612"/>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手动实现和直接调用：</a:t>
            </a: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a:p>
            <a:pPr defTabSz="457200">
              <a:lnSpc>
                <a:spcPct val="120000"/>
              </a:lnSpc>
            </a:pPr>
            <a:endPar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a:p>
            <a:pPr defTabSz="457200">
              <a:lnSpc>
                <a:spcPct val="120000"/>
              </a:lnSpc>
            </a:pP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虽然这个手动实现的分类器和</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sklearn</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库中的</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MultinomialNB</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类的功能相似（都是多项式朴素贝叶斯分类器），但它们是两个不同的实现。在</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sklearn</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库中，</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MultinomialNB</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类使用了更多的优化和高效的算法，而且提供了更多的功能和选项。它也可以处理更复杂的数据集，并提供了更多的配置参数来调整分类器的行为。</a:t>
            </a:r>
          </a:p>
          <a:p>
            <a:pPr defTabSz="457200">
              <a:lnSpc>
                <a:spcPct val="120000"/>
              </a:lnSpc>
            </a:pPr>
            <a:endPar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endParaRPr>
          </a:p>
          <a:p>
            <a:pPr defTabSz="457200">
              <a:lnSpc>
                <a:spcPct val="120000"/>
              </a:lnSpc>
            </a:pP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手动实现一个简单的分类器可以帮助我们理解多项式朴素贝叶斯算法的原理，但在实际应用中，通常会使用</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sklearn</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库中的现成实现，因为</a:t>
            </a:r>
            <a:r>
              <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rPr>
              <a:t>sklearn</a:t>
            </a:r>
            <a:r>
              <a:rPr kumimoji="1" lang="zh-CN" altLang="en-US" b="1" spc="300" dirty="0">
                <a:latin typeface="Cambria Math" panose="02040503050406030204" pitchFamily="18" charset="0"/>
                <a:ea typeface="Cambria Math" panose="02040503050406030204" pitchFamily="18" charset="0"/>
                <a:cs typeface="+mn-ea"/>
                <a:sym typeface="Arial" panose="020B0604020202020204" pitchFamily="34" charset="0"/>
              </a:rPr>
              <a:t>的实现经过优化和测试，能够更好地处理真实世界中的数据集，并且提供了更多的功能和便利性。</a:t>
            </a:r>
            <a:endParaRPr kumimoji="1" lang="en-US" altLang="zh-CN" b="1" spc="300" dirty="0">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328612"/>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多项式朴素贝叶斯的应用</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 name="文本框 2"/>
          <p:cNvSpPr txBox="1"/>
          <p:nvPr/>
        </p:nvSpPr>
        <p:spPr>
          <a:xfrm>
            <a:off x="1666786" y="1727200"/>
            <a:ext cx="8840347" cy="2862322"/>
          </a:xfrm>
          <a:prstGeom prst="rect">
            <a:avLst/>
          </a:prstGeom>
          <a:noFill/>
        </p:spPr>
        <p:txBody>
          <a:bodyPr wrap="square" rtlCol="0">
            <a:spAutoFit/>
          </a:bodyPr>
          <a:lstStyle/>
          <a:p>
            <a:pPr algn="l">
              <a:buFont typeface="+mj-lt"/>
              <a:buAutoNum type="arabicPeriod"/>
            </a:pPr>
            <a:r>
              <a:rPr lang="zh-CN" altLang="en-US" dirty="0"/>
              <a:t>文本分类：多项式朴素贝叶斯是文本分类任务中最常用的算法之一。它可以用于垃圾邮件过滤、情感分析、新闻主题分类、文档归类等。在文本分类中，通常将文本转化为词频向量，利用多项式朴素贝叶斯计算后验概率来确定文本所属的类别。</a:t>
            </a:r>
          </a:p>
          <a:p>
            <a:pPr algn="l">
              <a:buFont typeface="+mj-lt"/>
              <a:buAutoNum type="arabicPeriod"/>
            </a:pPr>
            <a:endParaRPr lang="zh-CN" altLang="en-US" dirty="0"/>
          </a:p>
          <a:p>
            <a:pPr algn="l">
              <a:buFont typeface="+mj-lt"/>
              <a:buAutoNum type="arabicPeriod"/>
            </a:pPr>
            <a:r>
              <a:rPr lang="zh-CN" altLang="en-US" dirty="0"/>
              <a:t>医疗诊断：多项式朴素贝叶斯可以用于医疗诊断，特别是在处理离散型特征数据时，例如预测患者是否患有某种疾病，根据症状判断疾病类型等。</a:t>
            </a:r>
            <a:endParaRPr lang="en-US" altLang="zh-CN" dirty="0"/>
          </a:p>
          <a:p>
            <a:pPr algn="l">
              <a:buFont typeface="+mj-lt"/>
              <a:buAutoNum type="arabicPeriod"/>
            </a:pPr>
            <a:endParaRPr lang="zh-CN" altLang="en-US" dirty="0"/>
          </a:p>
          <a:p>
            <a:pPr algn="l">
              <a:buFont typeface="+mj-lt"/>
              <a:buAutoNum type="arabicPeriod"/>
            </a:pPr>
            <a:r>
              <a:rPr lang="zh-CN" altLang="en-US" dirty="0"/>
              <a:t>情感分析：情感分析是识别文本情感倾向的任务，例如判断电影评论是积极的还是消极的。多项式朴素贝叶斯可以用于对文本情感进行分类。</a:t>
            </a:r>
            <a:r>
              <a:rPr lang="zh-CN" altLang="en-US" b="0" i="0" dirty="0">
                <a:solidFill>
                  <a:srgbClr val="D1D5DB"/>
                </a:solidFill>
                <a:effectLst/>
                <a:latin typeface="Söhne"/>
              </a:rPr>
              <a:t>。</a:t>
            </a:r>
          </a:p>
          <a:p>
            <a:endParaRPr lang="zh-CN" alt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424186"/>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三</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伯努利朴素贝叶斯 </a:t>
            </a:r>
            <a:r>
              <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rPr>
              <a:t>Bernoulli Naive Bayes</a:t>
            </a:r>
            <a:r>
              <a:rPr kumimoji="1" lang="zh-CN" altLang="en-US" sz="2000" b="1" spc="300" dirty="0">
                <a:solidFill>
                  <a:srgbClr val="00B0F0"/>
                </a:solidFill>
                <a:latin typeface="Cambria Math" panose="02040503050406030204" pitchFamily="18" charset="0"/>
                <a:ea typeface="微软雅黑" panose="020B0503020204020204" charset="-122"/>
                <a:cs typeface="+mn-ea"/>
                <a:sym typeface="Arial" panose="020B0604020202020204" pitchFamily="34" charset="0"/>
              </a:rPr>
              <a:t>（</a:t>
            </a:r>
            <a:r>
              <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rPr>
              <a:t> Bernoulli NB</a:t>
            </a:r>
            <a:r>
              <a:rPr kumimoji="1" lang="zh-CN" altLang="en-US" sz="2000" b="1" spc="300" dirty="0">
                <a:solidFill>
                  <a:srgbClr val="00B0F0"/>
                </a:solidFill>
                <a:latin typeface="Cambria Math" panose="02040503050406030204" pitchFamily="18" charset="0"/>
                <a:ea typeface="微软雅黑" panose="020B0503020204020204" charset="-122"/>
                <a:cs typeface="+mn-ea"/>
                <a:sym typeface="Arial" panose="020B0604020202020204" pitchFamily="34" charset="0"/>
              </a:rPr>
              <a:t>）</a:t>
            </a:r>
            <a:endPar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533614" y="1495358"/>
            <a:ext cx="8263466" cy="2585323"/>
          </a:xfrm>
          <a:prstGeom prst="rect">
            <a:avLst/>
          </a:prstGeom>
          <a:noFill/>
        </p:spPr>
        <p:txBody>
          <a:bodyPr wrap="square" rtlCol="0">
            <a:spAutoFit/>
          </a:bodyPr>
          <a:lstStyle/>
          <a:p>
            <a:r>
              <a:rPr lang="zh-CN" altLang="en-US" b="0" i="0" dirty="0">
                <a:solidFill>
                  <a:srgbClr val="4D4D4D"/>
                </a:solidFill>
                <a:effectLst/>
                <a:latin typeface="-apple-system"/>
              </a:rPr>
              <a:t>伯努利模型对应的是伯努利分布，是一种只有“是</a:t>
            </a:r>
            <a:r>
              <a:rPr lang="en-US" altLang="zh-CN" b="0" i="0" dirty="0">
                <a:solidFill>
                  <a:srgbClr val="4D4D4D"/>
                </a:solidFill>
                <a:effectLst/>
                <a:latin typeface="-apple-system"/>
              </a:rPr>
              <a:t>"</a:t>
            </a:r>
            <a:r>
              <a:rPr lang="zh-CN" altLang="en-US" b="0" i="0" dirty="0">
                <a:solidFill>
                  <a:srgbClr val="4D4D4D"/>
                </a:solidFill>
                <a:effectLst/>
                <a:latin typeface="-apple-system"/>
              </a:rPr>
              <a:t>或</a:t>
            </a:r>
            <a:r>
              <a:rPr lang="en-US" altLang="zh-CN" b="0" i="0" dirty="0">
                <a:solidFill>
                  <a:srgbClr val="4D4D4D"/>
                </a:solidFill>
                <a:effectLst/>
                <a:latin typeface="-apple-system"/>
              </a:rPr>
              <a:t>"</a:t>
            </a:r>
            <a:r>
              <a:rPr lang="zh-CN" altLang="en-US" b="0" i="0" dirty="0">
                <a:solidFill>
                  <a:srgbClr val="4D4D4D"/>
                </a:solidFill>
                <a:effectLst/>
                <a:latin typeface="-apple-system"/>
              </a:rPr>
              <a:t>否</a:t>
            </a:r>
            <a:r>
              <a:rPr lang="en-US" altLang="zh-CN" b="0" i="0" dirty="0">
                <a:solidFill>
                  <a:srgbClr val="4D4D4D"/>
                </a:solidFill>
                <a:effectLst/>
                <a:latin typeface="-apple-system"/>
              </a:rPr>
              <a:t>"</a:t>
            </a:r>
            <a:r>
              <a:rPr lang="zh-CN" altLang="en-US" b="0" i="0" dirty="0">
                <a:solidFill>
                  <a:srgbClr val="4D4D4D"/>
                </a:solidFill>
                <a:effectLst/>
                <a:latin typeface="-apple-system"/>
              </a:rPr>
              <a:t>两种结果的随机变量分布，比如抛硬币的正或反就是非常典型的伯努利分布。</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伯努利模型</a:t>
            </a:r>
            <a:r>
              <a:rPr lang="zh-CN" altLang="en-US" dirty="0"/>
              <a:t>是基于贝叶斯定理和特征条件独立假设的一种概率分类算法。</a:t>
            </a:r>
            <a:endParaRPr lang="en-US" altLang="zh-CN" dirty="0"/>
          </a:p>
          <a:p>
            <a:endParaRPr lang="en-US" altLang="zh-CN" dirty="0"/>
          </a:p>
          <a:p>
            <a:r>
              <a:rPr lang="zh-CN" altLang="en-US" dirty="0"/>
              <a:t>模型中考虑二值型特征（取值为</a:t>
            </a:r>
            <a:r>
              <a:rPr lang="en-US" altLang="zh-CN" dirty="0"/>
              <a:t>0</a:t>
            </a:r>
            <a:r>
              <a:rPr lang="zh-CN" altLang="en-US" dirty="0"/>
              <a:t>或</a:t>
            </a:r>
            <a:r>
              <a:rPr lang="en-US" altLang="zh-CN" dirty="0"/>
              <a:t>1</a:t>
            </a:r>
            <a:r>
              <a:rPr lang="zh-CN" altLang="en-US" dirty="0"/>
              <a:t>）的数据。也就是说所有特征的取值都会变成</a:t>
            </a:r>
            <a:r>
              <a:rPr lang="en-US" altLang="zh-CN" dirty="0"/>
              <a:t>0</a:t>
            </a:r>
            <a:r>
              <a:rPr lang="zh-CN" altLang="en-US" dirty="0"/>
              <a:t>或</a:t>
            </a:r>
            <a:r>
              <a:rPr lang="en-US" altLang="zh-CN" dirty="0"/>
              <a:t>1</a:t>
            </a:r>
            <a:r>
              <a:rPr lang="zh-CN" altLang="en-US" dirty="0"/>
              <a:t>，如果特征本身并不是</a:t>
            </a:r>
            <a:r>
              <a:rPr lang="en-US" altLang="zh-CN" dirty="0"/>
              <a:t>0</a:t>
            </a:r>
            <a:r>
              <a:rPr lang="zh-CN" altLang="en-US" dirty="0"/>
              <a:t>或</a:t>
            </a:r>
            <a:r>
              <a:rPr lang="en-US" altLang="zh-CN" dirty="0"/>
              <a:t>1</a:t>
            </a:r>
            <a:r>
              <a:rPr lang="zh-CN" altLang="en-US" dirty="0"/>
              <a:t>，则会自动设定某个阈值，将低于阈值地设为</a:t>
            </a:r>
            <a:r>
              <a:rPr lang="en-US" altLang="zh-CN" dirty="0"/>
              <a:t>0</a:t>
            </a:r>
            <a:r>
              <a:rPr lang="zh-CN" altLang="en-US" dirty="0"/>
              <a:t>，高于阈值地设为</a:t>
            </a:r>
            <a:r>
              <a:rPr lang="en-US" altLang="zh-CN" dirty="0"/>
              <a:t>1</a:t>
            </a:r>
            <a:r>
              <a:rPr lang="zh-CN" altLang="en-US" dirty="0"/>
              <a:t>，从而将特征</a:t>
            </a:r>
            <a:r>
              <a:rPr lang="en-US" altLang="zh-CN" dirty="0"/>
              <a:t>0-1</a:t>
            </a:r>
            <a:r>
              <a:rPr lang="zh-CN" altLang="en-US" dirty="0"/>
              <a:t>化。然后在所有训练样本中计算</a:t>
            </a:r>
            <a:r>
              <a:rPr lang="en-US" altLang="zh-CN" dirty="0"/>
              <a:t>0-1</a:t>
            </a:r>
            <a:r>
              <a:rPr lang="zh-CN" altLang="en-US" dirty="0"/>
              <a:t>的概率，作为特征的条件概率</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什么是“逆向概率”呢？</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6"/>
            </p:custDataLst>
          </p:nvPr>
        </p:nvSpPr>
        <p:spPr>
          <a:xfrm>
            <a:off x="815340" y="2328545"/>
            <a:ext cx="9258935" cy="1462405"/>
          </a:xfrm>
          <a:prstGeom prst="rect">
            <a:avLst/>
          </a:prstGeom>
          <a:noFill/>
        </p:spPr>
        <p:txBody>
          <a:bodyPr wrap="square" tIns="0" rtlCol="0"/>
          <a:lstStyle/>
          <a:p>
            <a:pPr lvl="0" defTabSz="457200">
              <a:lnSpc>
                <a:spcPct val="120000"/>
              </a:lnSpc>
            </a:pP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正向概率的问题很容易理解，Eg</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我们已经知道袋子里面有 N 个球，不是黑球就是白球，其中 M 个是黑球，那么把手伸进去摸一个球，就能知道摸出黑球的概率是多少。</a:t>
            </a:r>
          </a:p>
        </p:txBody>
      </p:sp>
      <p:sp>
        <p:nvSpPr>
          <p:cNvPr id="2" name="文本框 1"/>
          <p:cNvSpPr txBox="1"/>
          <p:nvPr>
            <p:custDataLst>
              <p:tags r:id="rId17"/>
            </p:custDataLst>
          </p:nvPr>
        </p:nvSpPr>
        <p:spPr>
          <a:xfrm>
            <a:off x="815340" y="1486535"/>
            <a:ext cx="6537325" cy="521970"/>
          </a:xfrm>
          <a:prstGeom prst="rect">
            <a:avLst/>
          </a:prstGeom>
          <a:noFill/>
        </p:spPr>
        <p:txBody>
          <a:bodyPr wrap="square" tIns="0" rtlCol="0"/>
          <a:lstStyle/>
          <a:p>
            <a:pPr lvl="0" defTabSz="457200">
              <a:lnSpc>
                <a:spcPct val="120000"/>
              </a:lnSpc>
            </a:pPr>
            <a:r>
              <a:rPr kumimoji="1" lang="zh-CN" altLang="en-US" sz="2400" spc="150">
                <a:solidFill>
                  <a:srgbClr val="FF0000"/>
                </a:solidFill>
                <a:highlight>
                  <a:srgbClr val="FFFF00"/>
                </a:highlight>
                <a:latin typeface="宋体" pitchFamily="2" charset="-122"/>
                <a:ea typeface="宋体" pitchFamily="2" charset="-122"/>
                <a:cs typeface="+mn-ea"/>
                <a:sym typeface="Arial" panose="020B0604020202020204" pitchFamily="34" charset="0"/>
              </a:rPr>
              <a:t>所谓“逆向概率”是相对“正向概率”而言。</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2"/>
                                        </p:tgtEl>
                                        <p:attrNameLst>
                                          <p:attrName>style.visibility</p:attrName>
                                        </p:attrNameLst>
                                      </p:cBhvr>
                                      <p:to>
                                        <p:strVal val="visible"/>
                                      </p:to>
                                    </p:set>
                                    <p:anim calcmode="discrete" valueType="clr">
                                      <p:cBhvr override="childStyle">
                                        <p:cTn id="1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
                                        </p:tgtEl>
                                        <p:attrNameLst>
                                          <p:attrName>fillcolor</p:attrName>
                                        </p:attrNameLst>
                                      </p:cBhvr>
                                      <p:tavLst>
                                        <p:tav tm="0">
                                          <p:val>
                                            <p:clrVal>
                                              <a:schemeClr val="accent2"/>
                                            </p:clrVal>
                                          </p:val>
                                        </p:tav>
                                        <p:tav tm="50000">
                                          <p:val>
                                            <p:clrVal>
                                              <a:schemeClr val="hlink"/>
                                            </p:clrVal>
                                          </p:val>
                                        </p:tav>
                                      </p:tavLst>
                                    </p:anim>
                                    <p:set>
                                      <p:cBhvr>
                                        <p:cTn id="15"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081937" y="415046"/>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BernoulliNB()</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的参数</a:t>
            </a:r>
            <a:endPar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815310" y="1901248"/>
            <a:ext cx="8263466" cy="2224327"/>
          </a:xfrm>
          <a:prstGeom prst="rect">
            <a:avLst/>
          </a:prstGeom>
          <a:noFill/>
        </p:spPr>
        <p:txBody>
          <a:bodyPr wrap="square" rtlCol="0">
            <a:spAutoFit/>
          </a:bodyPr>
          <a:lstStyle/>
          <a:p>
            <a:r>
              <a:rPr lang="en-US" altLang="zh-CN" dirty="0"/>
              <a:t>Sklearn</a:t>
            </a:r>
            <a:r>
              <a:rPr lang="zh-CN" altLang="en-US" dirty="0"/>
              <a:t>库中对应于 </a:t>
            </a:r>
            <a:r>
              <a:rPr lang="en-US" altLang="zh-CN" dirty="0"/>
              <a:t>BernoulliNB()</a:t>
            </a:r>
            <a:r>
              <a:rPr lang="zh-CN" altLang="en-US" dirty="0"/>
              <a:t>，有</a:t>
            </a:r>
            <a:r>
              <a:rPr lang="en-US" altLang="zh-CN" dirty="0"/>
              <a:t>4</a:t>
            </a:r>
            <a:r>
              <a:rPr lang="zh-CN" altLang="en-US" dirty="0"/>
              <a:t>个参数，前</a:t>
            </a:r>
            <a:r>
              <a:rPr lang="en-US" altLang="zh-CN" dirty="0"/>
              <a:t>3</a:t>
            </a:r>
            <a:r>
              <a:rPr lang="zh-CN" altLang="en-US" dirty="0"/>
              <a:t>个与多项式的一样。</a:t>
            </a:r>
            <a:endParaRPr lang="en-US" altLang="zh-CN" dirty="0"/>
          </a:p>
          <a:p>
            <a:endParaRPr lang="en-US" altLang="zh-CN" dirty="0"/>
          </a:p>
          <a:p>
            <a:pPr>
              <a:lnSpc>
                <a:spcPct val="200000"/>
              </a:lnSpc>
            </a:pPr>
            <a:r>
              <a:rPr lang="zh-CN" altLang="en-US" dirty="0"/>
              <a:t>新增的参数是</a:t>
            </a:r>
            <a:r>
              <a:rPr lang="en-US" altLang="zh-CN" dirty="0"/>
              <a:t>binarize</a:t>
            </a:r>
            <a:r>
              <a:rPr lang="zh-CN" altLang="en-US" dirty="0"/>
              <a:t>：可以是数值或者不输入。如果不输入，则</a:t>
            </a:r>
            <a:r>
              <a:rPr lang="en-US" altLang="zh-CN" dirty="0"/>
              <a:t>BernoulliNB</a:t>
            </a:r>
            <a:r>
              <a:rPr lang="zh-CN" altLang="en-US" dirty="0"/>
              <a:t>认</a:t>
            </a:r>
            <a:endParaRPr lang="en-US" altLang="zh-CN" dirty="0"/>
          </a:p>
          <a:p>
            <a:pPr>
              <a:lnSpc>
                <a:spcPct val="200000"/>
              </a:lnSpc>
            </a:pPr>
            <a:r>
              <a:rPr lang="zh-CN" altLang="en-US" dirty="0"/>
              <a:t>为每个数据特征都已经是二元的。否则的话，小于</a:t>
            </a:r>
            <a:r>
              <a:rPr lang="en-US" altLang="zh-CN" dirty="0"/>
              <a:t>binarize</a:t>
            </a:r>
            <a:r>
              <a:rPr lang="zh-CN" altLang="en-US" dirty="0"/>
              <a:t>的会归为一类，大于</a:t>
            </a:r>
            <a:r>
              <a:rPr lang="en-US" altLang="zh-CN" dirty="0"/>
              <a:t>binarize</a:t>
            </a:r>
            <a:r>
              <a:rPr lang="zh-CN" altLang="en-US" dirty="0"/>
              <a:t>的会归为另外一类</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145079" y="415046"/>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伯努利朴素贝叶斯的基础用法</a:t>
            </a:r>
            <a:endPar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678228" y="1350718"/>
            <a:ext cx="8263466" cy="3693319"/>
          </a:xfrm>
          <a:prstGeom prst="rect">
            <a:avLst/>
          </a:prstGeom>
          <a:noFill/>
        </p:spPr>
        <p:txBody>
          <a:bodyPr wrap="square" rtlCol="0">
            <a:spAutoFit/>
          </a:bodyPr>
          <a:lstStyle/>
          <a:p>
            <a:r>
              <a:rPr lang="zh-CN" altLang="en-US" dirty="0"/>
              <a:t>假设有一个样本数据集，其中</a:t>
            </a:r>
            <a:r>
              <a:rPr lang="en-US" altLang="zh-CN" dirty="0"/>
              <a:t>N </a:t>
            </a:r>
            <a:r>
              <a:rPr lang="zh-CN" altLang="en-US" dirty="0"/>
              <a:t>为样本数量，</a:t>
            </a:r>
            <a:r>
              <a:rPr lang="en-US" altLang="zh-CN" dirty="0"/>
              <a:t>D </a:t>
            </a:r>
            <a:r>
              <a:rPr lang="zh-CN" altLang="en-US" dirty="0"/>
              <a:t>为特征数量，每个特征的取值为</a:t>
            </a:r>
            <a:r>
              <a:rPr lang="en-US" altLang="zh-CN" dirty="0"/>
              <a:t>0</a:t>
            </a:r>
            <a:r>
              <a:rPr lang="zh-CN" altLang="en-US" dirty="0"/>
              <a:t>或</a:t>
            </a:r>
            <a:r>
              <a:rPr lang="en-US" altLang="zh-CN" dirty="0"/>
              <a:t>1</a:t>
            </a:r>
            <a:r>
              <a:rPr lang="zh-CN" altLang="en-US" dirty="0"/>
              <a:t>。</a:t>
            </a:r>
            <a:r>
              <a:rPr lang="en-US" altLang="zh-CN" dirty="0"/>
              <a:t>C </a:t>
            </a:r>
            <a:r>
              <a:rPr lang="zh-CN" altLang="en-US" dirty="0"/>
              <a:t>为类别数量   </a:t>
            </a:r>
            <a:endParaRPr lang="en-US" altLang="zh-CN" dirty="0"/>
          </a:p>
          <a:p>
            <a:endParaRPr lang="en-US" altLang="zh-CN" dirty="0"/>
          </a:p>
          <a:p>
            <a:r>
              <a:rPr lang="zh-CN" altLang="en-US" dirty="0"/>
              <a:t>计算先验概率 </a:t>
            </a:r>
            <a:r>
              <a:rPr lang="en-US" altLang="zh-CN" dirty="0"/>
              <a:t>p(y)</a:t>
            </a:r>
            <a:r>
              <a:rPr lang="zh-CN" altLang="en-US" dirty="0"/>
              <a:t>：</a:t>
            </a:r>
          </a:p>
          <a:p>
            <a:r>
              <a:rPr lang="en-US" altLang="zh-CN" dirty="0"/>
              <a:t>p(y) = count(y) / N </a:t>
            </a:r>
            <a:r>
              <a:rPr lang="zh-CN" altLang="en-US" dirty="0"/>
              <a:t>（</a:t>
            </a:r>
            <a:r>
              <a:rPr lang="en-US" altLang="zh-CN" sz="1400" dirty="0"/>
              <a:t>count(y) </a:t>
            </a:r>
            <a:r>
              <a:rPr lang="zh-CN" altLang="en-US" sz="1400" dirty="0"/>
              <a:t>为类别为 </a:t>
            </a:r>
            <a:r>
              <a:rPr lang="en-US" altLang="zh-CN" sz="1400" dirty="0"/>
              <a:t>y </a:t>
            </a:r>
            <a:r>
              <a:rPr lang="zh-CN" altLang="en-US" sz="1400" dirty="0"/>
              <a:t>的样本数量，</a:t>
            </a:r>
            <a:r>
              <a:rPr lang="en-US" altLang="zh-CN" sz="1400" dirty="0"/>
              <a:t>N </a:t>
            </a:r>
            <a:r>
              <a:rPr lang="zh-CN" altLang="en-US" sz="1400" dirty="0"/>
              <a:t>表示总样本数量。</a:t>
            </a:r>
            <a:r>
              <a:rPr lang="zh-CN" altLang="en-US" dirty="0"/>
              <a:t>）</a:t>
            </a:r>
          </a:p>
          <a:p>
            <a:endParaRPr lang="en-US" altLang="zh-CN" dirty="0"/>
          </a:p>
          <a:p>
            <a:r>
              <a:rPr lang="zh-CN" altLang="en-US" dirty="0"/>
              <a:t>计算条件概率 </a:t>
            </a:r>
            <a:r>
              <a:rPr lang="en-US" altLang="zh-CN" dirty="0"/>
              <a:t>p(x_i|y)</a:t>
            </a:r>
            <a:r>
              <a:rPr lang="zh-CN" altLang="en-US" dirty="0"/>
              <a:t>：</a:t>
            </a:r>
            <a:endParaRPr lang="en-US" altLang="zh-CN" dirty="0"/>
          </a:p>
          <a:p>
            <a:r>
              <a:rPr lang="en-US" altLang="zh-CN" dirty="0"/>
              <a:t>p(x_i|y) = count(x_i, y) / count(y)</a:t>
            </a:r>
            <a:r>
              <a:rPr lang="zh-CN" altLang="en-US" sz="1400" dirty="0"/>
              <a:t>（ </a:t>
            </a:r>
            <a:r>
              <a:rPr lang="en-US" altLang="zh-CN" sz="1400" dirty="0"/>
              <a:t>count(x_i, y) </a:t>
            </a:r>
            <a:r>
              <a:rPr lang="zh-CN" altLang="en-US" sz="1400" dirty="0"/>
              <a:t>为 </a:t>
            </a:r>
            <a:r>
              <a:rPr lang="en-US" altLang="zh-CN" sz="1400" dirty="0"/>
              <a:t>y </a:t>
            </a:r>
            <a:r>
              <a:rPr lang="zh-CN" altLang="en-US" sz="1400" dirty="0"/>
              <a:t>的样本中， </a:t>
            </a:r>
            <a:r>
              <a:rPr lang="en-US" altLang="zh-CN" sz="1400" dirty="0"/>
              <a:t>x_i </a:t>
            </a:r>
            <a:r>
              <a:rPr lang="zh-CN" altLang="en-US" sz="1400" dirty="0"/>
              <a:t>取 </a:t>
            </a:r>
            <a:r>
              <a:rPr lang="en-US" altLang="zh-CN" sz="1400" dirty="0"/>
              <a:t>1 </a:t>
            </a:r>
            <a:r>
              <a:rPr lang="zh-CN" altLang="en-US" sz="1400" dirty="0"/>
              <a:t>的样本数量</a:t>
            </a:r>
            <a:r>
              <a:rPr lang="zh-CN" altLang="en-US" dirty="0"/>
              <a:t>）</a:t>
            </a:r>
            <a:endParaRPr lang="en-US" altLang="zh-CN" dirty="0"/>
          </a:p>
          <a:p>
            <a:endParaRPr lang="en-US" altLang="zh-CN" dirty="0"/>
          </a:p>
          <a:p>
            <a:r>
              <a:rPr lang="zh-CN" altLang="en-US" dirty="0"/>
              <a:t>计算后验概率 </a:t>
            </a:r>
            <a:r>
              <a:rPr lang="en-US" altLang="zh-CN" dirty="0"/>
              <a:t>p(y|x)</a:t>
            </a:r>
            <a:r>
              <a:rPr lang="zh-CN" altLang="en-US" dirty="0"/>
              <a:t>：</a:t>
            </a:r>
            <a:endParaRPr lang="en-US" altLang="zh-CN" dirty="0"/>
          </a:p>
          <a:p>
            <a:r>
              <a:rPr lang="es-ES" altLang="zh-CN" dirty="0"/>
              <a:t>p(y|x) = (p(x|y) * p(y)) / p(x)</a:t>
            </a:r>
          </a:p>
          <a:p>
            <a:endParaRPr lang="en-US" altLang="zh-CN" dirty="0"/>
          </a:p>
          <a:p>
            <a:r>
              <a:rPr lang="zh-CN" altLang="en-US" dirty="0"/>
              <a:t>最终选择后验概率最大的类别作为分类结果</a:t>
            </a:r>
            <a:endParaRPr lang="en-US" altLang="zh-CN"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一个小案例</a:t>
            </a:r>
            <a:r>
              <a:rPr kumimoji="1" lang="en-US" alt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a:t>
            </a: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电影评论</a:t>
            </a:r>
            <a:endPar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5" name="图片 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64486" y="1948475"/>
            <a:ext cx="6165114" cy="1806097"/>
          </a:xfrm>
          <a:prstGeom prst="rect">
            <a:avLst/>
          </a:prstGeom>
        </p:spPr>
      </p:pic>
      <p:sp>
        <p:nvSpPr>
          <p:cNvPr id="6" name="文本框 5"/>
          <p:cNvSpPr txBox="1"/>
          <p:nvPr/>
        </p:nvSpPr>
        <p:spPr>
          <a:xfrm>
            <a:off x="1664514" y="1076804"/>
            <a:ext cx="9233061" cy="646331"/>
          </a:xfrm>
          <a:prstGeom prst="rect">
            <a:avLst/>
          </a:prstGeom>
          <a:noFill/>
        </p:spPr>
        <p:txBody>
          <a:bodyPr wrap="square" rtlCol="0">
            <a:spAutoFit/>
          </a:bodyPr>
          <a:lstStyle/>
          <a:p>
            <a:r>
              <a:rPr lang="zh-CN" altLang="en-US" dirty="0"/>
              <a:t>假设我们要对电影评论进行情感分类，即将电影评论分为</a:t>
            </a:r>
            <a:r>
              <a:rPr lang="en-US" altLang="zh-CN" dirty="0"/>
              <a:t>"</a:t>
            </a:r>
            <a:r>
              <a:rPr lang="zh-CN" altLang="en-US" dirty="0"/>
              <a:t>正面</a:t>
            </a:r>
            <a:r>
              <a:rPr lang="en-US" altLang="zh-CN" dirty="0"/>
              <a:t>"</a:t>
            </a:r>
            <a:r>
              <a:rPr lang="zh-CN" altLang="en-US" dirty="0"/>
              <a:t>或</a:t>
            </a:r>
            <a:r>
              <a:rPr lang="en-US" altLang="zh-CN" dirty="0"/>
              <a:t>"</a:t>
            </a:r>
            <a:r>
              <a:rPr lang="zh-CN" altLang="en-US" dirty="0"/>
              <a:t>负面</a:t>
            </a:r>
            <a:r>
              <a:rPr lang="en-US" altLang="zh-CN" dirty="0"/>
              <a:t>"</a:t>
            </a:r>
            <a:r>
              <a:rPr lang="zh-CN" altLang="en-US" dirty="0"/>
              <a:t>两类。</a:t>
            </a:r>
            <a:endParaRPr lang="en-US" altLang="zh-CN" dirty="0"/>
          </a:p>
          <a:p>
            <a:r>
              <a:rPr lang="zh-CN" altLang="en-US" dirty="0"/>
              <a:t>下面是训练集：</a:t>
            </a:r>
          </a:p>
        </p:txBody>
      </p:sp>
      <p:sp>
        <p:nvSpPr>
          <p:cNvPr id="10" name="文本框 9"/>
          <p:cNvSpPr txBox="1"/>
          <p:nvPr/>
        </p:nvSpPr>
        <p:spPr>
          <a:xfrm>
            <a:off x="1731904" y="4296895"/>
            <a:ext cx="9098280" cy="369332"/>
          </a:xfrm>
          <a:prstGeom prst="rect">
            <a:avLst/>
          </a:prstGeom>
          <a:noFill/>
        </p:spPr>
        <p:txBody>
          <a:bodyPr wrap="square" rtlCol="0">
            <a:spAutoFit/>
          </a:bodyPr>
          <a:lstStyle/>
          <a:p>
            <a:r>
              <a:rPr lang="zh-CN" altLang="en-US" dirty="0"/>
              <a:t>现在要判断“这部电影虽然剧情有点拖沓，但演员表现很出色。”是正面还是负面</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24288" y="28555"/>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代码实现</a:t>
            </a:r>
            <a:endParaRPr kumimoji="1" lang="en-US" altLang="zh-CN" sz="2000"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754428" y="1400492"/>
            <a:ext cx="8263466" cy="646331"/>
          </a:xfrm>
          <a:prstGeom prst="rect">
            <a:avLst/>
          </a:prstGeom>
          <a:noFill/>
        </p:spPr>
        <p:txBody>
          <a:bodyPr wrap="square" rtlCol="0">
            <a:spAutoFit/>
          </a:bodyPr>
          <a:lstStyle/>
          <a:p>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endParaRPr lang="en-US" altLang="zh-CN" dirty="0">
              <a:highlight>
                <a:srgbClr val="FFFF00"/>
              </a:highlight>
            </a:endParaRPr>
          </a:p>
        </p:txBody>
      </p:sp>
      <p:pic>
        <p:nvPicPr>
          <p:cNvPr id="5" name="图片 4" descr="文本&#10;&#10;描述已自动生成"/>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76352" y="142298"/>
            <a:ext cx="4188270" cy="6308629"/>
          </a:xfrm>
          <a:prstGeom prst="rect">
            <a:avLst/>
          </a:prstGeom>
        </p:spPr>
      </p:pic>
      <p:pic>
        <p:nvPicPr>
          <p:cNvPr id="8" name="图片 7" descr="文本&#10;&#10;描述已自动生成"/>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4250" y="3498553"/>
            <a:ext cx="2773920" cy="746825"/>
          </a:xfrm>
          <a:prstGeom prst="rect">
            <a:avLst/>
          </a:prstGeom>
        </p:spPr>
      </p:pic>
      <p:sp>
        <p:nvSpPr>
          <p:cNvPr id="9" name="文本框 8"/>
          <p:cNvSpPr txBox="1"/>
          <p:nvPr/>
        </p:nvSpPr>
        <p:spPr>
          <a:xfrm>
            <a:off x="8328660" y="2842578"/>
            <a:ext cx="2705100" cy="369332"/>
          </a:xfrm>
          <a:prstGeom prst="rect">
            <a:avLst/>
          </a:prstGeom>
          <a:noFill/>
        </p:spPr>
        <p:txBody>
          <a:bodyPr wrap="square" rtlCol="0">
            <a:spAutoFit/>
          </a:bodyPr>
          <a:lstStyle/>
          <a:p>
            <a:r>
              <a:rPr lang="zh-CN" altLang="en-US" dirty="0"/>
              <a:t>代码运行：</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16559"/>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三种朴素贝叶斯模型的各自优缺点</a:t>
            </a:r>
            <a:endParaRPr kumimoji="1" lang="en-US" altLang="zh-CN" b="1" spc="300" dirty="0">
              <a:solidFill>
                <a:srgbClr val="00B0F0"/>
              </a:solidFill>
              <a:latin typeface="Cambria Math" panose="02040503050406030204" pitchFamily="18" charset="0"/>
              <a:ea typeface="Cambria Math" panose="02040503050406030204" pitchFamily="18" charset="0"/>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文本框 8"/>
          <p:cNvSpPr txBox="1"/>
          <p:nvPr/>
        </p:nvSpPr>
        <p:spPr>
          <a:xfrm>
            <a:off x="805180" y="776922"/>
            <a:ext cx="11455400" cy="5216813"/>
          </a:xfrm>
          <a:prstGeom prst="rect">
            <a:avLst/>
          </a:prstGeom>
          <a:noFill/>
        </p:spPr>
        <p:txBody>
          <a:bodyPr wrap="square" rtlCol="0">
            <a:spAutoFit/>
          </a:bodyPr>
          <a:lstStyle/>
          <a:p>
            <a:pPr>
              <a:lnSpc>
                <a:spcPts val="1800"/>
              </a:lnSpc>
            </a:pPr>
            <a:r>
              <a:rPr lang="zh-CN" altLang="en-US" dirty="0"/>
              <a:t>伯努利朴素贝叶斯：</a:t>
            </a:r>
          </a:p>
          <a:p>
            <a:pPr>
              <a:lnSpc>
                <a:spcPts val="1800"/>
              </a:lnSpc>
            </a:pPr>
            <a:r>
              <a:rPr lang="zh-CN" altLang="en-US" dirty="0"/>
              <a:t>优点：</a:t>
            </a:r>
          </a:p>
          <a:p>
            <a:pPr>
              <a:lnSpc>
                <a:spcPts val="1800"/>
              </a:lnSpc>
            </a:pPr>
            <a:r>
              <a:rPr lang="en-US" altLang="zh-CN" dirty="0"/>
              <a:t>- </a:t>
            </a:r>
            <a:r>
              <a:rPr lang="zh-CN" altLang="en-US" dirty="0"/>
              <a:t>对于处理二元特征，如文本分类中的词袋模型，伯努利朴素贝叶斯表现较好。</a:t>
            </a:r>
          </a:p>
          <a:p>
            <a:pPr>
              <a:lnSpc>
                <a:spcPts val="1800"/>
              </a:lnSpc>
            </a:pPr>
            <a:r>
              <a:rPr lang="en-US" altLang="zh-CN" dirty="0"/>
              <a:t>- </a:t>
            </a:r>
            <a:r>
              <a:rPr lang="zh-CN" altLang="en-US" dirty="0"/>
              <a:t>对于稀疏数据和高维特征空间，具有较好的性能。</a:t>
            </a:r>
          </a:p>
          <a:p>
            <a:pPr>
              <a:lnSpc>
                <a:spcPts val="1800"/>
              </a:lnSpc>
            </a:pPr>
            <a:r>
              <a:rPr lang="zh-CN" altLang="en-US" dirty="0"/>
              <a:t>缺点：</a:t>
            </a:r>
          </a:p>
          <a:p>
            <a:pPr>
              <a:lnSpc>
                <a:spcPts val="1800"/>
              </a:lnSpc>
            </a:pPr>
            <a:r>
              <a:rPr lang="en-US" altLang="zh-CN" dirty="0"/>
              <a:t>- </a:t>
            </a:r>
            <a:r>
              <a:rPr lang="zh-CN" altLang="en-US" dirty="0"/>
              <a:t>特征独立假设可能导致模型在某些数据集上表现不佳，尤其在特征之间存在关联时。</a:t>
            </a:r>
          </a:p>
          <a:p>
            <a:pPr>
              <a:lnSpc>
                <a:spcPts val="1800"/>
              </a:lnSpc>
            </a:pPr>
            <a:r>
              <a:rPr lang="en-US" altLang="zh-CN" dirty="0"/>
              <a:t>- </a:t>
            </a:r>
            <a:r>
              <a:rPr lang="zh-CN" altLang="en-US" dirty="0"/>
              <a:t>不适用于处理连续特征，需要进行二值化或使用其他类型的朴素贝叶斯算法。</a:t>
            </a:r>
          </a:p>
          <a:p>
            <a:pPr>
              <a:lnSpc>
                <a:spcPts val="1800"/>
              </a:lnSpc>
            </a:pPr>
            <a:endParaRPr lang="zh-CN" altLang="en-US" dirty="0"/>
          </a:p>
          <a:p>
            <a:pPr>
              <a:lnSpc>
                <a:spcPts val="1800"/>
              </a:lnSpc>
            </a:pPr>
            <a:r>
              <a:rPr lang="zh-CN" altLang="en-US" dirty="0"/>
              <a:t>多项式朴素贝叶斯：</a:t>
            </a:r>
          </a:p>
          <a:p>
            <a:pPr>
              <a:lnSpc>
                <a:spcPts val="1800"/>
              </a:lnSpc>
            </a:pPr>
            <a:r>
              <a:rPr lang="zh-CN" altLang="en-US" dirty="0"/>
              <a:t>优点：</a:t>
            </a:r>
          </a:p>
          <a:p>
            <a:pPr>
              <a:lnSpc>
                <a:spcPts val="1800"/>
              </a:lnSpc>
            </a:pPr>
            <a:r>
              <a:rPr lang="en-US" altLang="zh-CN" dirty="0"/>
              <a:t>- </a:t>
            </a:r>
            <a:r>
              <a:rPr lang="zh-CN" altLang="en-US" dirty="0"/>
              <a:t>多项式朴素贝叶斯适用于处理多项式特征，如文本分类中的词频统计，表现较好。</a:t>
            </a:r>
          </a:p>
          <a:p>
            <a:pPr>
              <a:lnSpc>
                <a:spcPts val="1800"/>
              </a:lnSpc>
            </a:pPr>
            <a:r>
              <a:rPr lang="en-US" altLang="zh-CN" dirty="0"/>
              <a:t>- </a:t>
            </a:r>
            <a:r>
              <a:rPr lang="zh-CN" altLang="en-US" dirty="0"/>
              <a:t>对于文本分类等多类别问题，可以直接应用。</a:t>
            </a:r>
          </a:p>
          <a:p>
            <a:pPr>
              <a:lnSpc>
                <a:spcPts val="1800"/>
              </a:lnSpc>
            </a:pPr>
            <a:r>
              <a:rPr lang="zh-CN" altLang="en-US" dirty="0"/>
              <a:t>缺点：</a:t>
            </a:r>
          </a:p>
          <a:p>
            <a:pPr marL="285750" indent="-285750">
              <a:lnSpc>
                <a:spcPts val="1800"/>
              </a:lnSpc>
              <a:buFontTx/>
              <a:buChar char="-"/>
            </a:pPr>
            <a:r>
              <a:rPr lang="zh-CN" altLang="en-US" dirty="0"/>
              <a:t>同样存在特征独立假设，可能在存在关联特征的情况下表现较差。</a:t>
            </a:r>
            <a:endParaRPr lang="en-US" altLang="zh-CN" dirty="0"/>
          </a:p>
          <a:p>
            <a:pPr marL="285750" indent="-285750">
              <a:lnSpc>
                <a:spcPts val="1800"/>
              </a:lnSpc>
              <a:buFontTx/>
              <a:buChar char="-"/>
            </a:pPr>
            <a:endParaRPr lang="zh-CN" altLang="en-US" dirty="0"/>
          </a:p>
          <a:p>
            <a:pPr>
              <a:lnSpc>
                <a:spcPts val="1800"/>
              </a:lnSpc>
            </a:pPr>
            <a:r>
              <a:rPr lang="zh-CN" altLang="en-US" dirty="0"/>
              <a:t>高斯朴素贝叶斯：</a:t>
            </a:r>
          </a:p>
          <a:p>
            <a:pPr>
              <a:lnSpc>
                <a:spcPts val="1800"/>
              </a:lnSpc>
            </a:pPr>
            <a:r>
              <a:rPr lang="zh-CN" altLang="en-US" dirty="0"/>
              <a:t>优点：</a:t>
            </a:r>
          </a:p>
          <a:p>
            <a:pPr>
              <a:lnSpc>
                <a:spcPts val="1800"/>
              </a:lnSpc>
            </a:pPr>
            <a:r>
              <a:rPr lang="en-US" altLang="zh-CN" dirty="0"/>
              <a:t>- </a:t>
            </a:r>
            <a:r>
              <a:rPr lang="zh-CN" altLang="en-US" dirty="0"/>
              <a:t>适用于处理连续特征，对于服从高斯分布的特征表现较好。</a:t>
            </a:r>
          </a:p>
          <a:p>
            <a:pPr>
              <a:lnSpc>
                <a:spcPts val="1800"/>
              </a:lnSpc>
            </a:pPr>
            <a:r>
              <a:rPr lang="en-US" altLang="zh-CN" dirty="0"/>
              <a:t>- </a:t>
            </a:r>
            <a:r>
              <a:rPr lang="zh-CN" altLang="en-US" dirty="0"/>
              <a:t>在处理连续特征和特征值具有较大方差的情况下，高斯朴素贝叶斯可能表现较优。</a:t>
            </a:r>
          </a:p>
          <a:p>
            <a:pPr>
              <a:lnSpc>
                <a:spcPts val="1800"/>
              </a:lnSpc>
            </a:pPr>
            <a:r>
              <a:rPr lang="zh-CN" altLang="en-US" dirty="0"/>
              <a:t>缺点：</a:t>
            </a:r>
          </a:p>
          <a:p>
            <a:pPr>
              <a:lnSpc>
                <a:spcPts val="1800"/>
              </a:lnSpc>
            </a:pPr>
            <a:r>
              <a:rPr lang="en-US" altLang="zh-CN" dirty="0"/>
              <a:t>- </a:t>
            </a:r>
            <a:r>
              <a:rPr lang="zh-CN" altLang="en-US" dirty="0"/>
              <a:t>由于假设特征服从高斯分布，对于非高斯分布的数据，可能不够灵活。</a:t>
            </a:r>
          </a:p>
          <a:p>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1000"/>
                                        <p:tgtEl>
                                          <p:spTgt spid="9">
                                            <p:txEl>
                                              <p:pRg st="8" end="8"/>
                                            </p:txEl>
                                          </p:spTgt>
                                        </p:tgtEl>
                                      </p:cBhvr>
                                    </p:animEffect>
                                    <p:anim calcmode="lin" valueType="num">
                                      <p:cBhvr>
                                        <p:cTn id="31"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8" end="8"/>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1000"/>
                                        <p:tgtEl>
                                          <p:spTgt spid="9">
                                            <p:txEl>
                                              <p:pRg st="9" end="9"/>
                                            </p:txEl>
                                          </p:spTgt>
                                        </p:tgtEl>
                                      </p:cBhvr>
                                    </p:animEffect>
                                    <p:anim calcmode="lin" valueType="num">
                                      <p:cBhvr>
                                        <p:cTn id="36"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9" end="9"/>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9">
                                            <p:txEl>
                                              <p:pRg st="10" end="10"/>
                                            </p:txEl>
                                          </p:spTgt>
                                        </p:tgtEl>
                                        <p:attrNameLst>
                                          <p:attrName>style.visibility</p:attrName>
                                        </p:attrNameLst>
                                      </p:cBhvr>
                                      <p:to>
                                        <p:strVal val="visible"/>
                                      </p:to>
                                    </p:set>
                                    <p:animEffect transition="in" filter="fade">
                                      <p:cBhvr>
                                        <p:cTn id="40" dur="1000"/>
                                        <p:tgtEl>
                                          <p:spTgt spid="9">
                                            <p:txEl>
                                              <p:pRg st="10" end="10"/>
                                            </p:txEl>
                                          </p:spTgt>
                                        </p:tgtEl>
                                      </p:cBhvr>
                                    </p:animEffect>
                                    <p:anim calcmode="lin" valueType="num">
                                      <p:cBhvr>
                                        <p:cTn id="41"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10" end="1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animEffect transition="in" filter="fade">
                                      <p:cBhvr>
                                        <p:cTn id="45" dur="1000"/>
                                        <p:tgtEl>
                                          <p:spTgt spid="9">
                                            <p:txEl>
                                              <p:pRg st="11" end="11"/>
                                            </p:txEl>
                                          </p:spTgt>
                                        </p:tgtEl>
                                      </p:cBhvr>
                                    </p:animEffect>
                                    <p:anim calcmode="lin" valueType="num">
                                      <p:cBhvr>
                                        <p:cTn id="46"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47" dur="1000" fill="hold"/>
                                        <p:tgtEl>
                                          <p:spTgt spid="9">
                                            <p:txEl>
                                              <p:pRg st="11" end="11"/>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
                                            <p:txEl>
                                              <p:pRg st="12" end="12"/>
                                            </p:txEl>
                                          </p:spTgt>
                                        </p:tgtEl>
                                        <p:attrNameLst>
                                          <p:attrName>style.visibility</p:attrName>
                                        </p:attrNameLst>
                                      </p:cBhvr>
                                      <p:to>
                                        <p:strVal val="visible"/>
                                      </p:to>
                                    </p:set>
                                    <p:animEffect transition="in" filter="fade">
                                      <p:cBhvr>
                                        <p:cTn id="50" dur="1000"/>
                                        <p:tgtEl>
                                          <p:spTgt spid="9">
                                            <p:txEl>
                                              <p:pRg st="12" end="12"/>
                                            </p:txEl>
                                          </p:spTgt>
                                        </p:tgtEl>
                                      </p:cBhvr>
                                    </p:animEffect>
                                    <p:anim calcmode="lin" valueType="num">
                                      <p:cBhvr>
                                        <p:cTn id="51"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12" end="12"/>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9">
                                            <p:txEl>
                                              <p:pRg st="13" end="13"/>
                                            </p:txEl>
                                          </p:spTgt>
                                        </p:tgtEl>
                                        <p:attrNameLst>
                                          <p:attrName>style.visibility</p:attrName>
                                        </p:attrNameLst>
                                      </p:cBhvr>
                                      <p:to>
                                        <p:strVal val="visible"/>
                                      </p:to>
                                    </p:set>
                                    <p:animEffect transition="in" filter="fade">
                                      <p:cBhvr>
                                        <p:cTn id="55" dur="1000"/>
                                        <p:tgtEl>
                                          <p:spTgt spid="9">
                                            <p:txEl>
                                              <p:pRg st="13" end="13"/>
                                            </p:txEl>
                                          </p:spTgt>
                                        </p:tgtEl>
                                      </p:cBhvr>
                                    </p:animEffect>
                                    <p:anim calcmode="lin" valueType="num">
                                      <p:cBhvr>
                                        <p:cTn id="56"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9">
                                            <p:txEl>
                                              <p:pRg st="15" end="15"/>
                                            </p:txEl>
                                          </p:spTgt>
                                        </p:tgtEl>
                                        <p:attrNameLst>
                                          <p:attrName>style.visibility</p:attrName>
                                        </p:attrNameLst>
                                      </p:cBhvr>
                                      <p:to>
                                        <p:strVal val="visible"/>
                                      </p:to>
                                    </p:set>
                                    <p:animEffect transition="in" filter="fade">
                                      <p:cBhvr>
                                        <p:cTn id="62" dur="1000"/>
                                        <p:tgtEl>
                                          <p:spTgt spid="9">
                                            <p:txEl>
                                              <p:pRg st="15" end="15"/>
                                            </p:txEl>
                                          </p:spTgt>
                                        </p:tgtEl>
                                      </p:cBhvr>
                                    </p:animEffect>
                                    <p:anim calcmode="lin" valueType="num">
                                      <p:cBhvr>
                                        <p:cTn id="63" dur="10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64" dur="1000" fill="hold"/>
                                        <p:tgtEl>
                                          <p:spTgt spid="9">
                                            <p:txEl>
                                              <p:pRg st="15" end="15"/>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
                                            <p:txEl>
                                              <p:pRg st="16" end="16"/>
                                            </p:txEl>
                                          </p:spTgt>
                                        </p:tgtEl>
                                        <p:attrNameLst>
                                          <p:attrName>style.visibility</p:attrName>
                                        </p:attrNameLst>
                                      </p:cBhvr>
                                      <p:to>
                                        <p:strVal val="visible"/>
                                      </p:to>
                                    </p:set>
                                    <p:animEffect transition="in" filter="fade">
                                      <p:cBhvr>
                                        <p:cTn id="67" dur="1000"/>
                                        <p:tgtEl>
                                          <p:spTgt spid="9">
                                            <p:txEl>
                                              <p:pRg st="16" end="16"/>
                                            </p:txEl>
                                          </p:spTgt>
                                        </p:tgtEl>
                                      </p:cBhvr>
                                    </p:animEffect>
                                    <p:anim calcmode="lin" valueType="num">
                                      <p:cBhvr>
                                        <p:cTn id="68" dur="1000" fill="hold"/>
                                        <p:tgtEl>
                                          <p:spTgt spid="9">
                                            <p:txEl>
                                              <p:pRg st="16" end="16"/>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6" end="16"/>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9">
                                            <p:txEl>
                                              <p:pRg st="17" end="17"/>
                                            </p:txEl>
                                          </p:spTgt>
                                        </p:tgtEl>
                                        <p:attrNameLst>
                                          <p:attrName>style.visibility</p:attrName>
                                        </p:attrNameLst>
                                      </p:cBhvr>
                                      <p:to>
                                        <p:strVal val="visible"/>
                                      </p:to>
                                    </p:set>
                                    <p:animEffect transition="in" filter="fade">
                                      <p:cBhvr>
                                        <p:cTn id="72" dur="1000"/>
                                        <p:tgtEl>
                                          <p:spTgt spid="9">
                                            <p:txEl>
                                              <p:pRg st="17" end="17"/>
                                            </p:txEl>
                                          </p:spTgt>
                                        </p:tgtEl>
                                      </p:cBhvr>
                                    </p:animEffect>
                                    <p:anim calcmode="lin" valueType="num">
                                      <p:cBhvr>
                                        <p:cTn id="73" dur="1000" fill="hold"/>
                                        <p:tgtEl>
                                          <p:spTgt spid="9">
                                            <p:txEl>
                                              <p:pRg st="17" end="17"/>
                                            </p:txEl>
                                          </p:spTgt>
                                        </p:tgtEl>
                                        <p:attrNameLst>
                                          <p:attrName>ppt_x</p:attrName>
                                        </p:attrNameLst>
                                      </p:cBhvr>
                                      <p:tavLst>
                                        <p:tav tm="0">
                                          <p:val>
                                            <p:strVal val="#ppt_x"/>
                                          </p:val>
                                        </p:tav>
                                        <p:tav tm="100000">
                                          <p:val>
                                            <p:strVal val="#ppt_x"/>
                                          </p:val>
                                        </p:tav>
                                      </p:tavLst>
                                    </p:anim>
                                    <p:anim calcmode="lin" valueType="num">
                                      <p:cBhvr>
                                        <p:cTn id="74" dur="1000" fill="hold"/>
                                        <p:tgtEl>
                                          <p:spTgt spid="9">
                                            <p:txEl>
                                              <p:pRg st="17" end="17"/>
                                            </p:txEl>
                                          </p:spTgt>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9">
                                            <p:txEl>
                                              <p:pRg st="18" end="18"/>
                                            </p:txEl>
                                          </p:spTgt>
                                        </p:tgtEl>
                                        <p:attrNameLst>
                                          <p:attrName>style.visibility</p:attrName>
                                        </p:attrNameLst>
                                      </p:cBhvr>
                                      <p:to>
                                        <p:strVal val="visible"/>
                                      </p:to>
                                    </p:set>
                                    <p:animEffect transition="in" filter="fade">
                                      <p:cBhvr>
                                        <p:cTn id="77" dur="1000"/>
                                        <p:tgtEl>
                                          <p:spTgt spid="9">
                                            <p:txEl>
                                              <p:pRg st="18" end="18"/>
                                            </p:txEl>
                                          </p:spTgt>
                                        </p:tgtEl>
                                      </p:cBhvr>
                                    </p:animEffect>
                                    <p:anim calcmode="lin" valueType="num">
                                      <p:cBhvr>
                                        <p:cTn id="78" dur="1000" fill="hold"/>
                                        <p:tgtEl>
                                          <p:spTgt spid="9">
                                            <p:txEl>
                                              <p:pRg st="18" end="18"/>
                                            </p:txEl>
                                          </p:spTgt>
                                        </p:tgtEl>
                                        <p:attrNameLst>
                                          <p:attrName>ppt_x</p:attrName>
                                        </p:attrNameLst>
                                      </p:cBhvr>
                                      <p:tavLst>
                                        <p:tav tm="0">
                                          <p:val>
                                            <p:strVal val="#ppt_x"/>
                                          </p:val>
                                        </p:tav>
                                        <p:tav tm="100000">
                                          <p:val>
                                            <p:strVal val="#ppt_x"/>
                                          </p:val>
                                        </p:tav>
                                      </p:tavLst>
                                    </p:anim>
                                    <p:anim calcmode="lin" valueType="num">
                                      <p:cBhvr>
                                        <p:cTn id="79" dur="1000" fill="hold"/>
                                        <p:tgtEl>
                                          <p:spTgt spid="9">
                                            <p:txEl>
                                              <p:pRg st="18" end="18"/>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9">
                                            <p:txEl>
                                              <p:pRg st="19" end="19"/>
                                            </p:txEl>
                                          </p:spTgt>
                                        </p:tgtEl>
                                        <p:attrNameLst>
                                          <p:attrName>style.visibility</p:attrName>
                                        </p:attrNameLst>
                                      </p:cBhvr>
                                      <p:to>
                                        <p:strVal val="visible"/>
                                      </p:to>
                                    </p:set>
                                    <p:animEffect transition="in" filter="fade">
                                      <p:cBhvr>
                                        <p:cTn id="82" dur="1000"/>
                                        <p:tgtEl>
                                          <p:spTgt spid="9">
                                            <p:txEl>
                                              <p:pRg st="19" end="19"/>
                                            </p:txEl>
                                          </p:spTgt>
                                        </p:tgtEl>
                                      </p:cBhvr>
                                    </p:animEffect>
                                    <p:anim calcmode="lin" valueType="num">
                                      <p:cBhvr>
                                        <p:cTn id="83" dur="1000" fill="hold"/>
                                        <p:tgtEl>
                                          <p:spTgt spid="9">
                                            <p:txEl>
                                              <p:pRg st="19" end="19"/>
                                            </p:txEl>
                                          </p:spTgt>
                                        </p:tgtEl>
                                        <p:attrNameLst>
                                          <p:attrName>ppt_x</p:attrName>
                                        </p:attrNameLst>
                                      </p:cBhvr>
                                      <p:tavLst>
                                        <p:tav tm="0">
                                          <p:val>
                                            <p:strVal val="#ppt_x"/>
                                          </p:val>
                                        </p:tav>
                                        <p:tav tm="100000">
                                          <p:val>
                                            <p:strVal val="#ppt_x"/>
                                          </p:val>
                                        </p:tav>
                                      </p:tavLst>
                                    </p:anim>
                                    <p:anim calcmode="lin" valueType="num">
                                      <p:cBhvr>
                                        <p:cTn id="84" dur="1000" fill="hold"/>
                                        <p:tgtEl>
                                          <p:spTgt spid="9">
                                            <p:txEl>
                                              <p:pRg st="19" end="19"/>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9">
                                            <p:txEl>
                                              <p:pRg st="20" end="20"/>
                                            </p:txEl>
                                          </p:spTgt>
                                        </p:tgtEl>
                                        <p:attrNameLst>
                                          <p:attrName>style.visibility</p:attrName>
                                        </p:attrNameLst>
                                      </p:cBhvr>
                                      <p:to>
                                        <p:strVal val="visible"/>
                                      </p:to>
                                    </p:set>
                                    <p:animEffect transition="in" filter="fade">
                                      <p:cBhvr>
                                        <p:cTn id="87" dur="1000"/>
                                        <p:tgtEl>
                                          <p:spTgt spid="9">
                                            <p:txEl>
                                              <p:pRg st="20" end="20"/>
                                            </p:txEl>
                                          </p:spTgt>
                                        </p:tgtEl>
                                      </p:cBhvr>
                                    </p:animEffect>
                                    <p:anim calcmode="lin" valueType="num">
                                      <p:cBhvr>
                                        <p:cTn id="88" dur="1000" fill="hold"/>
                                        <p:tgtEl>
                                          <p:spTgt spid="9">
                                            <p:txEl>
                                              <p:pRg st="20" end="20"/>
                                            </p:txEl>
                                          </p:spTgt>
                                        </p:tgtEl>
                                        <p:attrNameLst>
                                          <p:attrName>ppt_x</p:attrName>
                                        </p:attrNameLst>
                                      </p:cBhvr>
                                      <p:tavLst>
                                        <p:tav tm="0">
                                          <p:val>
                                            <p:strVal val="#ppt_x"/>
                                          </p:val>
                                        </p:tav>
                                        <p:tav tm="100000">
                                          <p:val>
                                            <p:strVal val="#ppt_x"/>
                                          </p:val>
                                        </p:tav>
                                      </p:tavLst>
                                    </p:anim>
                                    <p:anim calcmode="lin" valueType="num">
                                      <p:cBhvr>
                                        <p:cTn id="89" dur="1000" fill="hold"/>
                                        <p:tgtEl>
                                          <p:spTgt spid="9">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341884" y="16559"/>
            <a:ext cx="8576945" cy="815975"/>
          </a:xfrm>
          <a:prstGeom prst="rect">
            <a:avLst/>
          </a:prstGeom>
          <a:noFill/>
        </p:spPr>
        <p:txBody>
          <a:bodyPr wrap="square" rtlCol="0">
            <a:noAutofit/>
          </a:bodyPr>
          <a:lstStyle/>
          <a:p>
            <a:pPr defTabSz="457200">
              <a:lnSpc>
                <a:spcPct val="120000"/>
              </a:lnSpc>
            </a:pPr>
            <a:r>
              <a:rPr kumimoji="1" lang="zh-CN" altLang="en-US" sz="3600" b="1" spc="300" dirty="0">
                <a:solidFill>
                  <a:srgbClr val="00B050"/>
                </a:solidFill>
                <a:latin typeface="+mj-ea"/>
                <a:ea typeface="+mj-ea"/>
                <a:cs typeface="+mn-ea"/>
                <a:sym typeface="Arial" panose="020B0604020202020204" pitchFamily="34" charset="0"/>
              </a:rPr>
              <a:t>四</a:t>
            </a:r>
            <a:r>
              <a:rPr kumimoji="1" lang="en-US" altLang="zh-CN" sz="3600" b="1" spc="300" dirty="0">
                <a:solidFill>
                  <a:srgbClr val="00B050"/>
                </a:solidFill>
                <a:latin typeface="+mj-ea"/>
                <a:ea typeface="+mj-ea"/>
                <a:cs typeface="+mn-ea"/>
                <a:sym typeface="Arial" panose="020B0604020202020204" pitchFamily="34" charset="0"/>
              </a:rPr>
              <a:t>.</a:t>
            </a:r>
            <a:r>
              <a:rPr kumimoji="1" lang="zh-CN" altLang="en-US" sz="3600" b="1" spc="300" dirty="0">
                <a:solidFill>
                  <a:srgbClr val="00B050"/>
                </a:solidFill>
                <a:latin typeface="+mj-ea"/>
                <a:ea typeface="+mj-ea"/>
                <a:cs typeface="+mn-ea"/>
                <a:sym typeface="Arial" panose="020B0604020202020204" pitchFamily="34" charset="0"/>
              </a:rPr>
              <a:t>总结</a:t>
            </a:r>
            <a:endParaRPr kumimoji="1" lang="en-US" altLang="zh-CN" sz="3600" b="1" spc="300" dirty="0">
              <a:solidFill>
                <a:srgbClr val="00B050"/>
              </a:solidFill>
              <a:latin typeface="+mj-ea"/>
              <a:ea typeface="+mj-ea"/>
              <a:cs typeface="+mn-ea"/>
              <a:sym typeface="Arial" panose="020B0604020202020204" pitchFamily="34" charset="0"/>
            </a:endParaRP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文本框 8"/>
          <p:cNvSpPr txBox="1"/>
          <p:nvPr/>
        </p:nvSpPr>
        <p:spPr>
          <a:xfrm>
            <a:off x="720090" y="951225"/>
            <a:ext cx="11455400" cy="4801314"/>
          </a:xfrm>
          <a:prstGeom prst="rect">
            <a:avLst/>
          </a:prstGeom>
          <a:noFill/>
        </p:spPr>
        <p:txBody>
          <a:bodyPr wrap="square" rtlCol="0">
            <a:spAutoFit/>
          </a:bodyPr>
          <a:lstStyle/>
          <a:p>
            <a:pPr>
              <a:lnSpc>
                <a:spcPct val="200000"/>
              </a:lnSpc>
            </a:pPr>
            <a:r>
              <a:rPr lang="zh-CN" altLang="en-US" dirty="0"/>
              <a:t>本节，我们简单学习了朴素贝叶斯算法三种经典模型：伯努利、多项式和高斯朴素贝叶斯。</a:t>
            </a:r>
          </a:p>
          <a:p>
            <a:pPr>
              <a:lnSpc>
                <a:spcPct val="200000"/>
              </a:lnSpc>
            </a:pPr>
            <a:r>
              <a:rPr lang="zh-CN" altLang="en-US" dirty="0"/>
              <a:t>三种模型各有特点，伯努利朴素贝叶斯适用于处理二元特征，多项式朴素贝叶斯擅长处理多项式特征如文本词频，而高斯朴素贝叶斯专注于连续特征。虽然它们的假设简化了计算，但也有局限性，例如特征独立性假设可能对某些复杂数据集表现不佳。</a:t>
            </a:r>
          </a:p>
          <a:p>
            <a:pPr>
              <a:lnSpc>
                <a:spcPct val="200000"/>
              </a:lnSpc>
            </a:pPr>
            <a:r>
              <a:rPr lang="zh-CN" altLang="en-US" dirty="0"/>
              <a:t>然而，朴素贝叶斯算法及其三种模型在处理大规模和稀疏数据方面展现了卓越的能力，对于文本数据的处理尤为出色。</a:t>
            </a:r>
          </a:p>
          <a:p>
            <a:pPr>
              <a:lnSpc>
                <a:spcPct val="200000"/>
              </a:lnSpc>
            </a:pPr>
            <a:r>
              <a:rPr lang="zh-CN" altLang="en-US" dirty="0"/>
              <a:t>在未来，我们可以进一步深化研究，探索改进方法，克服局限性，结合其他算法，构建更强大的分类模型以适应不断变化的需求。</a:t>
            </a:r>
          </a:p>
          <a:p>
            <a:endParaRPr lang="zh-CN" alt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0" y="1510030"/>
            <a:ext cx="12192635" cy="2315210"/>
          </a:xfrm>
        </p:spPr>
        <p:txBody>
          <a:bodyPr>
            <a:normAutofit/>
          </a:bodyPr>
          <a:lstStyle/>
          <a:p>
            <a: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t>关于朴素贝叶斯算法的论文分析</a:t>
            </a:r>
            <a:br>
              <a:rPr lang="zh-CN" altLang="en-US" dirty="0">
                <a:solidFill>
                  <a:schemeClr val="accent2">
                    <a:lumMod val="75000"/>
                  </a:schemeClr>
                </a:solidFill>
                <a:latin typeface="Andalus" panose="02020603050405020304" charset="0"/>
                <a:ea typeface="楷体" panose="02010609060101010101" charset="-122"/>
                <a:sym typeface="Arial" panose="020B0604020202020204" pitchFamily="34" charset="0"/>
              </a:rPr>
            </a:br>
            <a:r>
              <a:rPr lang="en-US" altLang="zh-CN" dirty="0">
                <a:solidFill>
                  <a:schemeClr val="accent2">
                    <a:lumMod val="75000"/>
                  </a:schemeClr>
                </a:solidFill>
                <a:latin typeface="Andalus" panose="02020603050405020304" charset="0"/>
                <a:ea typeface="楷体" panose="02010609060101010101" charset="-122"/>
                <a:sym typeface="Arial" panose="020B0604020202020204" pitchFamily="34" charset="0"/>
              </a:rPr>
              <a:t>                              </a:t>
            </a:r>
            <a:r>
              <a:rPr lang="en-US" altLang="zh-CN" sz="2800" dirty="0">
                <a:solidFill>
                  <a:schemeClr val="accent2">
                    <a:lumMod val="75000"/>
                  </a:schemeClr>
                </a:solidFill>
                <a:latin typeface="Andalus" panose="02020603050405020304" charset="0"/>
                <a:ea typeface="楷体" panose="02010609060101010101" charset="-122"/>
                <a:sym typeface="Arial" panose="020B0604020202020204" pitchFamily="34" charset="0"/>
              </a:rPr>
              <a:t>——</a:t>
            </a:r>
            <a:r>
              <a:rPr lang="zh-CN" altLang="en-US" sz="2800" dirty="0">
                <a:solidFill>
                  <a:schemeClr val="accent2">
                    <a:lumMod val="75000"/>
                  </a:schemeClr>
                </a:solidFill>
                <a:latin typeface="Andalus" panose="02020603050405020304" charset="0"/>
                <a:ea typeface="楷体" panose="02010609060101010101" charset="-122"/>
                <a:sym typeface="Arial" panose="020B0604020202020204" pitchFamily="34" charset="0"/>
              </a:rPr>
              <a:t>吴海胜（软件工程）</a:t>
            </a:r>
          </a:p>
        </p:txBody>
      </p:sp>
      <p:sp>
        <p:nvSpPr>
          <p:cNvPr id="8" name="文本占位符 7"/>
          <p:cNvSpPr>
            <a:spLocks noGrp="1"/>
          </p:cNvSpPr>
          <p:nvPr>
            <p:ph type="body" sz="quarter" idx="13"/>
            <p:custDataLst>
              <p:tags r:id="rId3"/>
            </p:custDataLst>
          </p:nvPr>
        </p:nvSpPr>
        <p:spPr>
          <a:xfrm>
            <a:off x="916940" y="3956050"/>
            <a:ext cx="10495915" cy="1656080"/>
          </a:xfrm>
        </p:spPr>
        <p:txBody>
          <a:bodyPr>
            <a:normAutofit/>
          </a:bodyPr>
          <a:lstStyle/>
          <a:p>
            <a:pPr marL="0" indent="0" algn="l">
              <a:buNone/>
            </a:pPr>
            <a:r>
              <a:rPr lang="zh-CN" altLang="en-US" sz="2400" b="1" dirty="0">
                <a:solidFill>
                  <a:schemeClr val="tx1"/>
                </a:solidFill>
                <a:latin typeface="宋体" pitchFamily="2" charset="-122"/>
                <a:ea typeface="宋体" pitchFamily="2" charset="-122"/>
              </a:rPr>
              <a:t>本节将简单介绍关于朴素贝叶斯算法的论文综述</a:t>
            </a:r>
            <a:r>
              <a:rPr lang="zh-CN" altLang="en-US" sz="2400" b="1" dirty="0">
                <a:latin typeface="宋体" pitchFamily="2" charset="-122"/>
                <a:ea typeface="宋体" pitchFamily="2" charset="-122"/>
              </a:rPr>
              <a:t>。文章选自《基于朴素贝叶斯算法在垃圾邮件过滤中的研究综述》，作者：彭革。</a:t>
            </a:r>
            <a:r>
              <a:rPr lang="zh-CN" altLang="en-US" sz="2400" b="1" dirty="0">
                <a:solidFill>
                  <a:schemeClr val="tx1"/>
                </a:solidFill>
                <a:latin typeface="宋体" pitchFamily="2" charset="-122"/>
                <a:ea typeface="宋体" pitchFamily="2" charset="-122"/>
              </a:rPr>
              <a:t>如有错误，请大家纠正。</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研究现状</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875030" y="962660"/>
            <a:ext cx="10719435" cy="5046345"/>
          </a:xfrm>
          <a:prstGeom prst="rect">
            <a:avLst/>
          </a:prstGeom>
          <a:noFill/>
        </p:spPr>
        <p:txBody>
          <a:bodyPr wrap="square" rtlCol="0">
            <a:spAutoFit/>
          </a:bodyPr>
          <a:lstStyle/>
          <a:p>
            <a:r>
              <a:rPr sz="1600" dirty="0">
                <a:highlight>
                  <a:srgbClr val="D9D9D9"/>
                </a:highlight>
              </a:rPr>
              <a:t>垃邮件过滤的手段主要有以下3种</a:t>
            </a:r>
            <a:r>
              <a:rPr lang="zh-CN" sz="1600" dirty="0">
                <a:highlight>
                  <a:srgbClr val="D9D9D9"/>
                </a:highlight>
              </a:rPr>
              <a:t>：</a:t>
            </a:r>
            <a:endParaRPr sz="1600" dirty="0">
              <a:highlight>
                <a:srgbClr val="D9D9D9"/>
              </a:highlight>
            </a:endParaRPr>
          </a:p>
          <a:p>
            <a:endParaRPr lang="en-US" altLang="zh-CN" dirty="0"/>
          </a:p>
          <a:p>
            <a:r>
              <a:rPr lang="en-US" altLang="zh-CN" dirty="0"/>
              <a:t>1.黑白名单过滤</a:t>
            </a:r>
          </a:p>
          <a:p>
            <a:pPr indent="457200"/>
            <a:r>
              <a:rPr lang="zh-CN" altLang="en-US" dirty="0"/>
              <a:t>概述：分为黑白 2 个名单列表，当某个 IP 地址频繁发送垃圾邮件，这个 IP 地址将会被加入黑名单</a:t>
            </a:r>
          </a:p>
          <a:p>
            <a:pPr indent="457200"/>
            <a:r>
              <a:rPr lang="zh-CN" altLang="en-US" dirty="0"/>
              <a:t>缺点：发送者采</a:t>
            </a:r>
            <a:r>
              <a:rPr lang="en-US" altLang="zh-CN" dirty="0"/>
              <a:t>用动态或隐藏IP地址，那么此方法将受到限制</a:t>
            </a:r>
          </a:p>
          <a:p>
            <a:endParaRPr lang="en-US" altLang="zh-CN" dirty="0"/>
          </a:p>
          <a:p>
            <a:r>
              <a:rPr lang="en-US" altLang="zh-CN" dirty="0"/>
              <a:t>2.基于规则的过滤技术</a:t>
            </a:r>
          </a:p>
          <a:p>
            <a:pPr indent="457200"/>
            <a:r>
              <a:rPr lang="zh-CN" altLang="en-US" dirty="0">
                <a:sym typeface="+mn-ea"/>
              </a:rPr>
              <a:t>概述：根据</a:t>
            </a:r>
            <a:r>
              <a:rPr lang="zh-CN" altLang="en-US" dirty="0"/>
              <a:t>预设规则进行比较，从而来判定是否为垃圾邮件</a:t>
            </a:r>
          </a:p>
          <a:p>
            <a:pPr indent="457200"/>
            <a:r>
              <a:rPr lang="zh-CN" altLang="en-US" dirty="0">
                <a:sym typeface="+mn-ea"/>
              </a:rPr>
              <a:t>缺点：规则一般都是静态设置的，缺少可信度的学习策略，在规律不</a:t>
            </a:r>
            <a:r>
              <a:rPr lang="en-US" altLang="zh-CN" dirty="0"/>
              <a:t>明显的应用领域中过滤效果较差，准确度较低</a:t>
            </a:r>
          </a:p>
          <a:p>
            <a:pPr indent="457200"/>
            <a:endParaRPr lang="en-US" altLang="zh-CN" dirty="0"/>
          </a:p>
          <a:p>
            <a:r>
              <a:rPr lang="en-US" altLang="zh-CN" dirty="0"/>
              <a:t>3.基于内容统计的过滤技术</a:t>
            </a:r>
          </a:p>
          <a:p>
            <a:pPr indent="457200"/>
            <a:r>
              <a:rPr lang="zh-CN" altLang="en-US" dirty="0">
                <a:sym typeface="+mn-ea"/>
              </a:rPr>
              <a:t>概述：这类方法效率较高、速度</a:t>
            </a:r>
            <a:r>
              <a:rPr lang="zh-CN" altLang="en-US" dirty="0"/>
              <a:t>较快、耗费较少，在文本过滤方面应用较为广泛，普遍使用朴素贝叶斯算法</a:t>
            </a:r>
          </a:p>
          <a:p>
            <a:pPr indent="457200"/>
            <a:r>
              <a:rPr lang="zh-CN" altLang="en-US" dirty="0">
                <a:sym typeface="+mn-ea"/>
              </a:rPr>
              <a:t>缺点：找到一个样本属性</a:t>
            </a:r>
            <a:r>
              <a:rPr lang="en-US" altLang="zh-CN" dirty="0"/>
              <a:t>对样本数据全局的影响与其他特征属性是相互独立的，而这种假设往往是不符合实际应用的</a:t>
            </a:r>
          </a:p>
          <a:p>
            <a:pPr indent="457200"/>
            <a:endParaRPr lang="en-US" altLang="zh-CN" dirty="0"/>
          </a:p>
          <a:p>
            <a:endParaRPr lang="en-US" altLang="zh-CN"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数据</a:t>
            </a:r>
            <a:r>
              <a:rPr kumimoji="1" lang="zh-CN"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收集</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043940" y="1549400"/>
            <a:ext cx="10102215" cy="1753235"/>
          </a:xfrm>
          <a:prstGeom prst="rect">
            <a:avLst/>
          </a:prstGeom>
          <a:noFill/>
        </p:spPr>
        <p:txBody>
          <a:bodyPr wrap="square" rtlCol="0">
            <a:spAutoFit/>
          </a:bodyPr>
          <a:lstStyle/>
          <a:p>
            <a:pPr algn="l">
              <a:buClrTx/>
              <a:buSzTx/>
              <a:buNone/>
            </a:pPr>
            <a:r>
              <a:rPr lang="en-US" sz="1800" dirty="0"/>
              <a:t>1.</a:t>
            </a:r>
            <a:r>
              <a:rPr sz="1800" dirty="0"/>
              <a:t>因为朴素贝叶斯是根据样本特征分析的方法，而在机器学习的过程中，算法的假设与决策难免存在风险或失误。所以找出样本最优的特征类型数据就是该算法的关键</a:t>
            </a:r>
          </a:p>
          <a:p>
            <a:pPr algn="l">
              <a:buClrTx/>
              <a:buSzTx/>
              <a:buNone/>
            </a:pPr>
            <a:br>
              <a:rPr sz="1800" dirty="0"/>
            </a:br>
            <a:endParaRPr sz="1800" dirty="0"/>
          </a:p>
          <a:p>
            <a:r>
              <a:rPr lang="en-US" dirty="0"/>
              <a:t>2.</a:t>
            </a:r>
            <a:r>
              <a:rPr dirty="0"/>
              <a:t>在实际问题的处理中，首先，需要将文本文档进行基于词向量的切分处理，使之转换为数据向量，并对样本数据进行特征分类，规定具体的特征标签，以便于算法的计算和自动检测</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1" r:link="rId22"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3" r:link="rId24"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测试</a:t>
            </a:r>
            <a:r>
              <a:rPr kumimoji="1"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算法模型</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5" name="图片 4"/>
          <p:cNvPicPr>
            <a:picLocks noChangeAspect="1"/>
          </p:cNvPicPr>
          <p:nvPr>
            <p:custDataLst>
              <p:tags r:id="rId16"/>
            </p:custDataLst>
          </p:nvPr>
        </p:nvPicPr>
        <p:blipFill>
          <a:blip r:embed="rId25"/>
          <a:stretch>
            <a:fillRect/>
          </a:stretch>
        </p:blipFill>
        <p:spPr>
          <a:xfrm>
            <a:off x="3253105" y="1064895"/>
            <a:ext cx="3067050" cy="762000"/>
          </a:xfrm>
          <a:prstGeom prst="rect">
            <a:avLst/>
          </a:prstGeom>
        </p:spPr>
      </p:pic>
      <p:sp>
        <p:nvSpPr>
          <p:cNvPr id="6" name="文本框 5"/>
          <p:cNvSpPr txBox="1"/>
          <p:nvPr/>
        </p:nvSpPr>
        <p:spPr>
          <a:xfrm>
            <a:off x="1204595" y="1208405"/>
            <a:ext cx="6096000" cy="368300"/>
          </a:xfrm>
          <a:prstGeom prst="rect">
            <a:avLst/>
          </a:prstGeom>
          <a:noFill/>
        </p:spPr>
        <p:txBody>
          <a:bodyPr wrap="square" rtlCol="0" anchor="t">
            <a:spAutoFit/>
          </a:bodyPr>
          <a:lstStyle/>
          <a:p>
            <a:r>
              <a:rPr lang="zh-CN" altLang="en-US"/>
              <a:t>基于贝叶斯准则：</a:t>
            </a:r>
          </a:p>
        </p:txBody>
      </p:sp>
      <p:sp>
        <p:nvSpPr>
          <p:cNvPr id="8" name="文本框 7"/>
          <p:cNvSpPr txBox="1"/>
          <p:nvPr/>
        </p:nvSpPr>
        <p:spPr>
          <a:xfrm>
            <a:off x="1204595" y="1826895"/>
            <a:ext cx="8308975" cy="3061970"/>
          </a:xfrm>
          <a:prstGeom prst="rect">
            <a:avLst/>
          </a:prstGeom>
          <a:noFill/>
        </p:spPr>
        <p:txBody>
          <a:bodyPr wrap="square" rtlCol="0" anchor="t">
            <a:noAutofit/>
          </a:bodyPr>
          <a:lstStyle/>
          <a:p>
            <a:r>
              <a:rPr lang="zh-CN" altLang="en-US"/>
              <a:t>朴素贝叶斯分类方法具体实施如下：</a:t>
            </a:r>
          </a:p>
          <a:p>
            <a:br>
              <a:rPr lang="zh-CN" altLang="en-US"/>
            </a:br>
            <a:r>
              <a:rPr lang="zh-CN" altLang="en-US"/>
              <a:t>（1）输入测试样本的数据：InＸ=（x0,x1, x2, x3,…xm,）</a:t>
            </a:r>
          </a:p>
          <a:p>
            <a:endParaRPr lang="zh-CN" altLang="en-US"/>
          </a:p>
          <a:p>
            <a:r>
              <a:rPr lang="en-US" altLang="zh-CN"/>
              <a:t>（2）根据前面准备数据阶段规定的特征标签：labels =(c1,c2,c3,…cn)</a:t>
            </a:r>
          </a:p>
          <a:p>
            <a:endParaRPr lang="en-US" altLang="zh-CN"/>
          </a:p>
          <a:p>
            <a:r>
              <a:rPr lang="en-US" altLang="zh-CN">
                <a:sym typeface="+mn-ea"/>
              </a:rPr>
              <a:t>（3）</a:t>
            </a:r>
            <a:r>
              <a:rPr lang="en-US" altLang="zh-CN"/>
              <a:t>得到衍生公式:</a:t>
            </a:r>
          </a:p>
          <a:p>
            <a:endParaRPr lang="en-US" altLang="zh-CN"/>
          </a:p>
          <a:p>
            <a:r>
              <a:rPr lang="en-US" altLang="zh-CN">
                <a:sym typeface="+mn-ea"/>
              </a:rPr>
              <a:t>（4）</a:t>
            </a:r>
            <a:r>
              <a:rPr lang="en-US" altLang="zh-CN"/>
              <a:t>如果将 xj 展开为一个个独立的特征，从而可以得到如下公式:</a:t>
            </a:r>
          </a:p>
          <a:p>
            <a:endParaRPr lang="en-US" altLang="zh-CN">
              <a:sym typeface="+mn-ea"/>
            </a:endParaRPr>
          </a:p>
          <a:p>
            <a:r>
              <a:rPr lang="en-US" altLang="zh-CN">
                <a:sym typeface="+mn-ea"/>
              </a:rPr>
              <a:t>（5）转化可得:</a:t>
            </a:r>
            <a:r>
              <a:rPr lang="en-US" altLang="zh-CN"/>
              <a:t>	</a:t>
            </a:r>
          </a:p>
        </p:txBody>
      </p:sp>
      <p:pic>
        <p:nvPicPr>
          <p:cNvPr id="9" name="图片 8"/>
          <p:cNvPicPr>
            <a:picLocks noChangeAspect="1"/>
          </p:cNvPicPr>
          <p:nvPr>
            <p:custDataLst>
              <p:tags r:id="rId17"/>
            </p:custDataLst>
          </p:nvPr>
        </p:nvPicPr>
        <p:blipFill>
          <a:blip r:embed="rId26"/>
          <a:stretch>
            <a:fillRect/>
          </a:stretch>
        </p:blipFill>
        <p:spPr>
          <a:xfrm>
            <a:off x="3364230" y="3296920"/>
            <a:ext cx="2959100" cy="723900"/>
          </a:xfrm>
          <a:prstGeom prst="rect">
            <a:avLst/>
          </a:prstGeom>
        </p:spPr>
      </p:pic>
      <p:pic>
        <p:nvPicPr>
          <p:cNvPr id="10" name="图片 9"/>
          <p:cNvPicPr>
            <a:picLocks noChangeAspect="1"/>
          </p:cNvPicPr>
          <p:nvPr>
            <p:custDataLst>
              <p:tags r:id="rId18"/>
            </p:custDataLst>
          </p:nvPr>
        </p:nvPicPr>
        <p:blipFill>
          <a:blip r:embed="rId27"/>
          <a:stretch>
            <a:fillRect/>
          </a:stretch>
        </p:blipFill>
        <p:spPr>
          <a:xfrm>
            <a:off x="8001635" y="3908425"/>
            <a:ext cx="3048000" cy="495300"/>
          </a:xfrm>
          <a:prstGeom prst="rect">
            <a:avLst/>
          </a:prstGeom>
        </p:spPr>
      </p:pic>
      <p:pic>
        <p:nvPicPr>
          <p:cNvPr id="11" name="图片 10"/>
          <p:cNvPicPr>
            <a:picLocks noChangeAspect="1"/>
          </p:cNvPicPr>
          <p:nvPr>
            <p:custDataLst>
              <p:tags r:id="rId19"/>
            </p:custDataLst>
          </p:nvPr>
        </p:nvPicPr>
        <p:blipFill>
          <a:blip r:embed="rId28"/>
          <a:stretch>
            <a:fillRect/>
          </a:stretch>
        </p:blipFill>
        <p:spPr>
          <a:xfrm>
            <a:off x="2943225" y="4589145"/>
            <a:ext cx="4737100" cy="48895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20" r:link="rId21"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2" r:link="rId23"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正向概率</a:t>
            </a:r>
          </a:p>
        </p:txBody>
      </p:sp>
      <p:sp>
        <p:nvSpPr>
          <p:cNvPr id="17" name="Rectangle 32"/>
          <p:cNvSpPr/>
          <p:nvPr>
            <p:custDataLst>
              <p:tags r:id="rId5"/>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6"/>
            </p:custDataLst>
          </p:nvPr>
        </p:nvSpPr>
        <p:spPr>
          <a:xfrm>
            <a:off x="815340" y="2328545"/>
            <a:ext cx="4278630" cy="1462405"/>
          </a:xfrm>
          <a:prstGeom prst="rect">
            <a:avLst/>
          </a:prstGeom>
          <a:noFill/>
        </p:spPr>
        <p:txBody>
          <a:bodyPr wrap="square" tIns="0" rtlCol="0"/>
          <a:lstStyle/>
          <a:p>
            <a:pPr lvl="0" defTabSz="457200">
              <a:lnSpc>
                <a:spcPct val="120000"/>
              </a:lnSpc>
            </a:pPr>
            <a:endPar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endParaRPr>
          </a:p>
        </p:txBody>
      </p:sp>
      <p:sp>
        <p:nvSpPr>
          <p:cNvPr id="2" name="文本框 1"/>
          <p:cNvSpPr txBox="1"/>
          <p:nvPr>
            <p:custDataLst>
              <p:tags r:id="rId17"/>
            </p:custDataLst>
          </p:nvPr>
        </p:nvSpPr>
        <p:spPr>
          <a:xfrm>
            <a:off x="815340" y="1486535"/>
            <a:ext cx="6537325" cy="521970"/>
          </a:xfrm>
          <a:prstGeom prst="rect">
            <a:avLst/>
          </a:prstGeom>
          <a:noFill/>
        </p:spPr>
        <p:txBody>
          <a:bodyPr wrap="square" tIns="0" rtlCol="0"/>
          <a:lstStyle/>
          <a:p>
            <a:pPr lvl="0" defTabSz="457200">
              <a:lnSpc>
                <a:spcPct val="120000"/>
              </a:lnSpc>
            </a:pPr>
            <a:endParaRPr kumimoji="1" lang="zh-CN" altLang="en-US" sz="2400" spc="150">
              <a:solidFill>
                <a:srgbClr val="FF0000"/>
              </a:solidFill>
              <a:latin typeface="宋体" pitchFamily="2" charset="-122"/>
              <a:ea typeface="宋体" pitchFamily="2" charset="-122"/>
              <a:cs typeface="+mn-ea"/>
              <a:sym typeface="Arial" panose="020B0604020202020204" pitchFamily="34" charset="0"/>
            </a:endParaRPr>
          </a:p>
        </p:txBody>
      </p:sp>
      <p:sp>
        <p:nvSpPr>
          <p:cNvPr id="4" name="文本框 3"/>
          <p:cNvSpPr txBox="1"/>
          <p:nvPr>
            <p:custDataLst>
              <p:tags r:id="rId18"/>
            </p:custDataLst>
          </p:nvPr>
        </p:nvSpPr>
        <p:spPr>
          <a:xfrm>
            <a:off x="861695" y="1645285"/>
            <a:ext cx="9340215" cy="521970"/>
          </a:xfrm>
          <a:prstGeom prst="rect">
            <a:avLst/>
          </a:prstGeom>
          <a:noFill/>
        </p:spPr>
        <p:txBody>
          <a:bodyPr wrap="square" tIns="0" rtlCol="0"/>
          <a:lstStyle/>
          <a:p>
            <a:pPr lvl="0" defTabSz="457200">
              <a:lnSpc>
                <a:spcPct val="120000"/>
              </a:lnSpc>
            </a:pPr>
            <a:r>
              <a:rPr kumimoji="1" lang="zh-CN" altLang="en-US" sz="2800" b="1" spc="150">
                <a:solidFill>
                  <a:srgbClr val="FF0000"/>
                </a:solidFill>
                <a:latin typeface="宋体" pitchFamily="2" charset="-122"/>
                <a:ea typeface="宋体" pitchFamily="2" charset="-122"/>
                <a:cs typeface="+mn-ea"/>
                <a:sym typeface="Arial" panose="020B0604020202020204" pitchFamily="34" charset="0"/>
              </a:rPr>
              <a:t>这种情况往往是上帝视角，即了解事情的全貌再做判断。</a:t>
            </a:r>
          </a:p>
        </p:txBody>
      </p:sp>
      <p:pic>
        <p:nvPicPr>
          <p:cNvPr id="3" name="图片 2"/>
          <p:cNvPicPr>
            <a:picLocks noChangeAspect="1"/>
          </p:cNvPicPr>
          <p:nvPr/>
        </p:nvPicPr>
        <p:blipFill>
          <a:blip r:embed="rId24"/>
          <a:stretch>
            <a:fillRect/>
          </a:stretch>
        </p:blipFill>
        <p:spPr>
          <a:xfrm>
            <a:off x="993140" y="2419350"/>
            <a:ext cx="3781425" cy="1371600"/>
          </a:xfrm>
          <a:prstGeom prst="rect">
            <a:avLst/>
          </a:prstGeom>
        </p:spPr>
      </p:pic>
      <p:sp>
        <p:nvSpPr>
          <p:cNvPr id="9" name="文本框 8"/>
          <p:cNvSpPr txBox="1"/>
          <p:nvPr/>
        </p:nvSpPr>
        <p:spPr>
          <a:xfrm>
            <a:off x="513080" y="3979545"/>
            <a:ext cx="4580890" cy="1770380"/>
          </a:xfrm>
          <a:prstGeom prst="rect">
            <a:avLst/>
          </a:prstGeom>
          <a:noFill/>
        </p:spPr>
        <p:txBody>
          <a:bodyPr wrap="square" rtlCol="0">
            <a:noAutofit/>
          </a:bodyPr>
          <a:lstStyle/>
          <a:p>
            <a:pPr lvl="0" defTabSz="457200">
              <a:lnSpc>
                <a:spcPct val="120000"/>
              </a:lnSpc>
            </a:pPr>
            <a:r>
              <a:rPr kumimoji="1" lang="zh-CN" altLang="en-US" sz="2400" spc="150">
                <a:latin typeface="宋体" pitchFamily="2" charset="-122"/>
                <a:ea typeface="宋体" pitchFamily="2" charset="-122"/>
                <a:cs typeface="+mn-ea"/>
                <a:sym typeface="Arial" panose="020B0604020202020204" pitchFamily="34" charset="0"/>
              </a:rPr>
              <a:t>看此图：已知10个球，4个白色，6个黑色的，随机摸一个球，是黑色的概率是多少？</a:t>
            </a:r>
          </a:p>
        </p:txBody>
      </p:sp>
      <p:pic>
        <p:nvPicPr>
          <p:cNvPr id="10" name="图片 9"/>
          <p:cNvPicPr>
            <a:picLocks noChangeAspect="1"/>
          </p:cNvPicPr>
          <p:nvPr/>
        </p:nvPicPr>
        <p:blipFill>
          <a:blip r:embed="rId25"/>
          <a:stretch>
            <a:fillRect/>
          </a:stretch>
        </p:blipFill>
        <p:spPr>
          <a:xfrm>
            <a:off x="5848985" y="3979545"/>
            <a:ext cx="5466080" cy="1325880"/>
          </a:xfrm>
          <a:prstGeom prst="rect">
            <a:avLst/>
          </a:prstGeom>
        </p:spPr>
      </p:pic>
      <p:sp>
        <p:nvSpPr>
          <p:cNvPr id="12" name="云形标注 11"/>
          <p:cNvSpPr/>
          <p:nvPr/>
        </p:nvSpPr>
        <p:spPr>
          <a:xfrm>
            <a:off x="6757035" y="2251075"/>
            <a:ext cx="4558030" cy="2048510"/>
          </a:xfrm>
          <a:prstGeom prst="cloudCallout">
            <a:avLst>
              <a:gd name="adj1" fmla="val -69059"/>
              <a:gd name="adj2" fmla="val -5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457440" y="2646045"/>
            <a:ext cx="3156585" cy="1256665"/>
          </a:xfrm>
          <a:prstGeom prst="rect">
            <a:avLst/>
          </a:prstGeom>
          <a:noFill/>
        </p:spPr>
        <p:txBody>
          <a:bodyPr wrap="square" rtlCol="0">
            <a:noAutofit/>
          </a:bodyPr>
          <a:lstStyle/>
          <a:p>
            <a:r>
              <a:rPr lang="zh-CN" altLang="en-US" sz="2000" b="1">
                <a:solidFill>
                  <a:schemeClr val="bg1"/>
                </a:solidFill>
              </a:rPr>
              <a:t>但是，在现实生活中，和自然而然的问题是反过来的， 我们很难知道事情的全貌。</a:t>
            </a:r>
            <a:r>
              <a:rPr lang="zh-CN" altLang="en-US">
                <a:solidFill>
                  <a:schemeClr val="bg2"/>
                </a:solid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2"/>
                                        </p:tgtEl>
                                        <p:attrNameLst>
                                          <p:attrName>style.visibility</p:attrName>
                                        </p:attrNameLst>
                                      </p:cBhvr>
                                      <p:to>
                                        <p:strVal val="visible"/>
                                      </p:to>
                                    </p:set>
                                    <p:anim calcmode="discrete" valueType="clr">
                                      <p:cBhvr override="childStyle">
                                        <p:cTn id="1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
                                        </p:tgtEl>
                                        <p:attrNameLst>
                                          <p:attrName>fillcolor</p:attrName>
                                        </p:attrNameLst>
                                      </p:cBhvr>
                                      <p:tavLst>
                                        <p:tav tm="0">
                                          <p:val>
                                            <p:clrVal>
                                              <a:schemeClr val="accent2"/>
                                            </p:clrVal>
                                          </p:val>
                                        </p:tav>
                                        <p:tav tm="50000">
                                          <p:val>
                                            <p:clrVal>
                                              <a:schemeClr val="hlink"/>
                                            </p:clrVal>
                                          </p:val>
                                        </p:tav>
                                      </p:tavLst>
                                    </p:anim>
                                    <p:set>
                                      <p:cBhvr>
                                        <p:cTn id="15" dur="80"/>
                                        <p:tgtEl>
                                          <p:spTgt spid="2"/>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9"/>
                                        </p:tgtEl>
                                        <p:attrNameLst>
                                          <p:attrName>style.visibility</p:attrName>
                                        </p:attrNameLst>
                                      </p:cBhvr>
                                      <p:to>
                                        <p:strVal val="visible"/>
                                      </p:to>
                                    </p:set>
                                    <p:anim calcmode="discrete" valueType="clr">
                                      <p:cBhvr override="childStyle">
                                        <p:cTn id="33"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9"/>
                                        </p:tgtEl>
                                        <p:attrNameLst>
                                          <p:attrName>fillcolor</p:attrName>
                                        </p:attrNameLst>
                                      </p:cBhvr>
                                      <p:tavLst>
                                        <p:tav tm="0">
                                          <p:val>
                                            <p:clrVal>
                                              <a:schemeClr val="accent2"/>
                                            </p:clrVal>
                                          </p:val>
                                        </p:tav>
                                        <p:tav tm="50000">
                                          <p:val>
                                            <p:clrVal>
                                              <a:schemeClr val="hlink"/>
                                            </p:clrVal>
                                          </p:val>
                                        </p:tav>
                                      </p:tavLst>
                                    </p:anim>
                                    <p:set>
                                      <p:cBhvr>
                                        <p:cTn id="35" dur="80"/>
                                        <p:tgtEl>
                                          <p:spTgt spid="9"/>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heel(1)">
                                      <p:cBhvr>
                                        <p:cTn id="4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4" grpId="0"/>
      <p:bldP spid="4" grpId="1"/>
      <p:bldP spid="9" grpId="0"/>
      <p:bldP spid="9" grpId="1"/>
      <p:bldP spid="12" grpId="0" animBg="1"/>
      <p:bldP spid="1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对算法进行测试以及问题的修复</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204595" y="1064895"/>
            <a:ext cx="9739630" cy="3918585"/>
          </a:xfrm>
          <a:prstGeom prst="rect">
            <a:avLst/>
          </a:prstGeom>
          <a:noFill/>
        </p:spPr>
        <p:txBody>
          <a:bodyPr wrap="square" rtlCol="0">
            <a:noAutofit/>
          </a:bodyPr>
          <a:lstStyle/>
          <a:p>
            <a:r>
              <a:rPr lang="zh-CN" dirty="0">
                <a:highlight>
                  <a:srgbClr val="D9D9D9"/>
                </a:highlight>
                <a:sym typeface="+mn-ea"/>
              </a:rPr>
              <a:t>以下两</a:t>
            </a:r>
            <a:r>
              <a:rPr dirty="0">
                <a:highlight>
                  <a:srgbClr val="D9D9D9"/>
                </a:highlight>
                <a:sym typeface="+mn-ea"/>
              </a:rPr>
              <a:t>种</a:t>
            </a:r>
            <a:r>
              <a:rPr lang="zh-CN" dirty="0">
                <a:highlight>
                  <a:srgbClr val="D9D9D9"/>
                </a:highlight>
                <a:sym typeface="+mn-ea"/>
              </a:rPr>
              <a:t>需要修复：</a:t>
            </a:r>
            <a:endParaRPr dirty="0">
              <a:highlight>
                <a:srgbClr val="D9D9D9"/>
              </a:highlight>
            </a:endParaRPr>
          </a:p>
          <a:p>
            <a:endParaRPr lang="en-US" altLang="zh-CN" dirty="0"/>
          </a:p>
          <a:p>
            <a:r>
              <a:rPr lang="en-US" altLang="zh-CN" dirty="0">
                <a:sym typeface="+mn-ea"/>
              </a:rPr>
              <a:t>1.概率值出现为 0</a:t>
            </a:r>
            <a:r>
              <a:rPr lang="zh-CN" altLang="en-US" dirty="0">
                <a:sym typeface="+mn-ea"/>
              </a:rPr>
              <a:t>的问题</a:t>
            </a:r>
            <a:endParaRPr lang="en-US" altLang="zh-CN" dirty="0">
              <a:sym typeface="+mn-ea"/>
            </a:endParaRPr>
          </a:p>
          <a:p>
            <a:pPr indent="457200"/>
            <a:r>
              <a:rPr lang="zh-CN" altLang="en-US" dirty="0">
                <a:sym typeface="+mn-ea"/>
              </a:rPr>
              <a:t>概述：对于计算概率值出现为 0 的情况，即这一特征类别在测试样本中没有出现过，从而会使计算公式中某一个p(xj|ci)的值为0，造成最后总乘积为0</a:t>
            </a:r>
          </a:p>
          <a:p>
            <a:pPr indent="457200"/>
            <a:endParaRPr lang="zh-CN" altLang="en-US" dirty="0">
              <a:sym typeface="+mn-ea"/>
            </a:endParaRPr>
          </a:p>
          <a:p>
            <a:pPr indent="457200"/>
            <a:endParaRPr lang="zh-CN" altLang="en-US" dirty="0">
              <a:sym typeface="+mn-ea"/>
            </a:endParaRPr>
          </a:p>
          <a:p>
            <a:r>
              <a:rPr lang="en-US" altLang="zh-CN" dirty="0">
                <a:sym typeface="+mn-ea"/>
              </a:rPr>
              <a:t>2.</a:t>
            </a:r>
            <a:r>
              <a:rPr dirty="0">
                <a:sym typeface="+mn-ea"/>
              </a:rPr>
              <a:t>下溢问题</a:t>
            </a:r>
            <a:endParaRPr lang="en-US" altLang="zh-CN" dirty="0">
              <a:sym typeface="+mn-ea"/>
            </a:endParaRPr>
          </a:p>
          <a:p>
            <a:pPr indent="457200"/>
            <a:r>
              <a:rPr lang="zh-CN" altLang="en-US" dirty="0">
                <a:sym typeface="+mn-ea"/>
              </a:rPr>
              <a:t>概述：</a:t>
            </a:r>
            <a:r>
              <a:rPr dirty="0"/>
              <a:t>下溢问题，在概率p(x0|ci)p()x1|ci p(x2|ci)p(x3|ci)…p(xm|ci)的乘积运算时，由于单个p(xj|ci)的概率值太小，然而python程序在函数计算过程中，会默认的将这些很小的值四舍五入为0，所以就会在概率相乘过程中造成下溢的情况。对于此类问题的解决方法，是对每个概率p(xj|ci)的值取自然对数</a:t>
            </a:r>
          </a:p>
          <a:p>
            <a:endParaRPr lang="en-US" altLang="zh-CN" dirty="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7" r:link="rId18"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19" r:link="rId20" cstate="email"/>
          <a:stretch>
            <a:fillRect/>
          </a:stretch>
        </p:blipFill>
        <p:spPr>
          <a:xfrm>
            <a:off x="11471910" y="0"/>
            <a:ext cx="720090" cy="657225"/>
          </a:xfrm>
          <a:prstGeom prst="rect">
            <a:avLst/>
          </a:prstGeom>
        </p:spPr>
      </p:pic>
      <p:sp>
        <p:nvSpPr>
          <p:cNvPr id="7" name="文本框 6"/>
          <p:cNvSpPr txBox="1"/>
          <p:nvPr>
            <p:custDataLst>
              <p:tags r:id="rId4"/>
            </p:custDataLst>
          </p:nvPr>
        </p:nvSpPr>
        <p:spPr>
          <a:xfrm>
            <a:off x="1204346" y="249237"/>
            <a:ext cx="10389973" cy="815975"/>
          </a:xfrm>
          <a:prstGeom prst="rect">
            <a:avLst/>
          </a:prstGeom>
          <a:noFill/>
        </p:spPr>
        <p:txBody>
          <a:bodyPr wrap="square" rtlCol="0">
            <a:noAutofit/>
          </a:bodyPr>
          <a:lstStyle/>
          <a:p>
            <a:pPr defTabSz="457200">
              <a:lnSpc>
                <a:spcPct val="120000"/>
              </a:lnSpc>
            </a:pPr>
            <a:r>
              <a:rPr kumimoji="1" lang="zh-CN" altLang="en-US"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  </a:t>
            </a:r>
            <a:r>
              <a:rPr kumimoji="1" sz="36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优化的朴素贝叶斯算法</a:t>
            </a:r>
          </a:p>
        </p:txBody>
      </p:sp>
      <p:sp>
        <p:nvSpPr>
          <p:cNvPr id="17" name="Rectangle 32"/>
          <p:cNvSpPr/>
          <p:nvPr>
            <p:custDataLst>
              <p:tags r:id="rId5"/>
            </p:custDataLst>
          </p:nvPr>
        </p:nvSpPr>
        <p:spPr>
          <a:xfrm>
            <a:off x="-635" y="6443934"/>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6"/>
            </p:custDataLst>
          </p:nvPr>
        </p:nvCxnSpPr>
        <p:spPr>
          <a:xfrm rot="5400000">
            <a:off x="3176352" y="6433636"/>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7"/>
            </p:custDataLst>
          </p:nvPr>
        </p:nvSpPr>
        <p:spPr>
          <a:xfrm rot="5400000">
            <a:off x="3289218" y="6587846"/>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8"/>
            </p:custDataLst>
          </p:nvPr>
        </p:nvCxnSpPr>
        <p:spPr>
          <a:xfrm rot="5400000">
            <a:off x="580996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9"/>
            </p:custDataLst>
          </p:nvPr>
        </p:nvSpPr>
        <p:spPr>
          <a:xfrm rot="5400000">
            <a:off x="5922828"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0"/>
            </p:custDataLst>
          </p:nvPr>
        </p:nvCxnSpPr>
        <p:spPr>
          <a:xfrm rot="5400000">
            <a:off x="8443571" y="6433637"/>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1"/>
            </p:custDataLst>
          </p:nvPr>
        </p:nvSpPr>
        <p:spPr>
          <a:xfrm rot="5400000">
            <a:off x="8556437" y="6587847"/>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2"/>
            </p:custDataLst>
          </p:nvPr>
        </p:nvCxnSpPr>
        <p:spPr>
          <a:xfrm rot="5400000">
            <a:off x="11077179" y="6433638"/>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3"/>
            </p:custDataLst>
          </p:nvPr>
        </p:nvSpPr>
        <p:spPr>
          <a:xfrm rot="5400000">
            <a:off x="11190046" y="6587848"/>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4"/>
            </p:custDataLst>
          </p:nvPr>
        </p:nvSpPr>
        <p:spPr>
          <a:xfrm>
            <a:off x="11328834" y="5769540"/>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5"/>
            </p:custDataLst>
          </p:nvPr>
        </p:nvSpPr>
        <p:spPr>
          <a:xfrm>
            <a:off x="875078" y="5773707"/>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1148715" y="1009015"/>
            <a:ext cx="9876790" cy="4523105"/>
          </a:xfrm>
          <a:prstGeom prst="rect">
            <a:avLst/>
          </a:prstGeom>
          <a:noFill/>
        </p:spPr>
        <p:txBody>
          <a:bodyPr wrap="square" rtlCol="0">
            <a:spAutoFit/>
          </a:bodyPr>
          <a:lstStyle/>
          <a:p>
            <a:r>
              <a:rPr dirty="0">
                <a:highlight>
                  <a:srgbClr val="D9D9D9"/>
                </a:highlight>
                <a:sym typeface="+mn-ea"/>
              </a:rPr>
              <a:t>最突出的优化手段有以下三种</a:t>
            </a:r>
            <a:r>
              <a:rPr lang="zh-CN" dirty="0">
                <a:highlight>
                  <a:srgbClr val="D9D9D9"/>
                </a:highlight>
                <a:sym typeface="+mn-ea"/>
              </a:rPr>
              <a:t>：</a:t>
            </a:r>
            <a:endParaRPr dirty="0">
              <a:highlight>
                <a:srgbClr val="D9D9D9"/>
              </a:highlight>
            </a:endParaRPr>
          </a:p>
          <a:p>
            <a:endParaRPr lang="en-US" altLang="zh-CN" dirty="0"/>
          </a:p>
          <a:p>
            <a:r>
              <a:rPr lang="en-US" altLang="zh-CN" dirty="0">
                <a:sym typeface="+mn-ea"/>
              </a:rPr>
              <a:t>1.优化的朴素贝叶斯增量学习算法</a:t>
            </a:r>
          </a:p>
          <a:p>
            <a:pPr indent="457200"/>
            <a:r>
              <a:rPr lang="zh-CN" altLang="en-US" dirty="0">
                <a:sym typeface="+mn-ea"/>
              </a:rPr>
              <a:t>概述：添加了增量学习方法进行改进和优化的朴素贝叶斯算法在垃圾邮件分类过程中将是一个动态学习的过程，根据不断变更的网络语言以及层出不穷的垃圾信息，实时更新，这样才能具有更好的适应能力和筛查力度，从而提高文档过滤的准确率，达到更好的机器学习效果</a:t>
            </a:r>
          </a:p>
          <a:p>
            <a:pPr indent="457200"/>
            <a:endParaRPr lang="zh-CN" altLang="en-US" dirty="0">
              <a:sym typeface="+mn-ea"/>
            </a:endParaRPr>
          </a:p>
          <a:p>
            <a:r>
              <a:rPr lang="en-US" altLang="zh-CN" dirty="0">
                <a:sym typeface="+mn-ea"/>
              </a:rPr>
              <a:t>2.利用支持向量机改进的朴素贝叶斯算法</a:t>
            </a:r>
          </a:p>
          <a:p>
            <a:pPr indent="457200"/>
            <a:r>
              <a:rPr lang="zh-CN" altLang="en-US" dirty="0">
                <a:sym typeface="+mn-ea"/>
              </a:rPr>
              <a:t>概述：利用朴素贝叶斯算法对样本集进行初次训练，然后利</a:t>
            </a:r>
            <a:r>
              <a:rPr lang="en-US" altLang="zh-CN" dirty="0"/>
              <a:t>用支持向量机构造一个最优分类超平面，每个样本根据与其距离最近样本的类型是否相同进行取舍，这样既降低样本空间规模，又提高每个样本类别的独立性，最后再次用朴素贝叶斯算法训练样本集从而生成分类模型</a:t>
            </a:r>
          </a:p>
          <a:p>
            <a:pPr indent="457200"/>
            <a:endParaRPr lang="en-US" altLang="zh-CN" dirty="0"/>
          </a:p>
          <a:p>
            <a:r>
              <a:rPr lang="en-US" altLang="zh-CN" dirty="0">
                <a:sym typeface="+mn-ea"/>
              </a:rPr>
              <a:t>3.改进EM算法的朴素贝叶斯分类算法</a:t>
            </a:r>
          </a:p>
          <a:p>
            <a:pPr indent="457200"/>
            <a:r>
              <a:rPr lang="zh-CN" altLang="en-US" dirty="0">
                <a:sym typeface="+mn-ea"/>
              </a:rPr>
              <a:t>概述：</a:t>
            </a:r>
            <a:r>
              <a:rPr lang="zh-CN" altLang="en-US" dirty="0"/>
              <a:t>计算缺损数据与完整数据的相关度，将其相关度最大的数据项所对应的特征属性选定为初始值，并求出极大似然估计，然后通过EM算法进行迭代，从而完成缺失数据的预测和填补，最后再利用朴素贝叶斯分类算法对已经处理过的完整数据进行分类和过滤</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9" r:link="rId20"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1" r:link="rId22"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815340" y="1795780"/>
            <a:ext cx="10727690" cy="1268095"/>
          </a:xfrm>
          <a:prstGeom prst="rect">
            <a:avLst/>
          </a:prstGeom>
          <a:noFill/>
        </p:spPr>
        <p:txBody>
          <a:bodyPr wrap="square" tIns="0" rtlCol="0"/>
          <a:lstStyle/>
          <a:p>
            <a:pPr lvl="0" defTabSz="457200">
              <a:lnSpc>
                <a:spcPct val="120000"/>
              </a:lnSpc>
            </a:pPr>
            <a:r>
              <a:rPr kumimoji="1" lang="zh-CN" altLang="en-US" sz="2800" b="1" spc="150">
                <a:solidFill>
                  <a:srgbClr val="FF0000"/>
                </a:solidFill>
                <a:latin typeface="宋体" pitchFamily="2" charset="-122"/>
                <a:ea typeface="宋体" pitchFamily="2" charset="-122"/>
                <a:cs typeface="+mn-ea"/>
                <a:sym typeface="Arial" panose="020B0604020202020204" pitchFamily="34" charset="0"/>
              </a:rPr>
              <a:t>所谓的逆向概率问题</a:t>
            </a:r>
            <a:r>
              <a:rPr kumimoji="1" lang="en-US" altLang="zh-CN"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a:t>
            </a:r>
            <a:r>
              <a:rPr kumimoji="1" lang="zh-CN" altLang="en-US" sz="2400" spc="150">
                <a:solidFill>
                  <a:schemeClr val="tx1">
                    <a:lumMod val="85000"/>
                    <a:lumOff val="15000"/>
                  </a:schemeClr>
                </a:solidFill>
                <a:latin typeface="宋体" pitchFamily="2" charset="-122"/>
                <a:ea typeface="宋体" pitchFamily="2" charset="-122"/>
                <a:cs typeface="+mn-ea"/>
                <a:sym typeface="Arial" panose="020B0604020202020204" pitchFamily="34" charset="0"/>
              </a:rPr>
              <a:t>贝叶斯则从实际场景出发，提了一个问题：如果我们事先不知道袋子里面黑球和白球的比例，而是通过我们摸出来的球的颜色，能判断出袋子里面黑白球的比例吗？</a:t>
            </a:r>
          </a:p>
        </p:txBody>
      </p:sp>
      <p:sp>
        <p:nvSpPr>
          <p:cNvPr id="7" name="文本框 6"/>
          <p:cNvSpPr txBox="1"/>
          <p:nvPr>
            <p:custDataLst>
              <p:tags r:id="rId5"/>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逆向概率</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文本框 4"/>
          <p:cNvSpPr txBox="1"/>
          <p:nvPr>
            <p:custDataLst>
              <p:tags r:id="rId17"/>
            </p:custDataLst>
          </p:nvPr>
        </p:nvSpPr>
        <p:spPr>
          <a:xfrm>
            <a:off x="861695" y="3902075"/>
            <a:ext cx="10454005" cy="617855"/>
          </a:xfrm>
          <a:prstGeom prst="rect">
            <a:avLst/>
          </a:prstGeom>
          <a:noFill/>
        </p:spPr>
        <p:txBody>
          <a:bodyPr wrap="square" tIns="0" rtlCol="0"/>
          <a:lstStyle/>
          <a:p>
            <a:pPr lvl="0" defTabSz="457200">
              <a:lnSpc>
                <a:spcPct val="120000"/>
              </a:lnSpc>
            </a:pPr>
            <a:r>
              <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rPr>
              <a:t>现实世界本身就是不确定的，人类的观察能力是有局限性的 。</a:t>
            </a:r>
          </a:p>
          <a:p>
            <a:pPr lvl="0" defTabSz="457200">
              <a:lnSpc>
                <a:spcPct val="120000"/>
              </a:lnSpc>
            </a:pPr>
            <a:endPar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endParaRPr>
          </a:p>
          <a:p>
            <a:pPr lvl="0" defTabSz="457200">
              <a:lnSpc>
                <a:spcPct val="120000"/>
              </a:lnSpc>
            </a:pPr>
            <a:endParaRPr kumimoji="1" lang="en-US" altLang="zh-CN" sz="2800" b="1" spc="150">
              <a:solidFill>
                <a:srgbClr val="C00000"/>
              </a:solidFill>
              <a:highlight>
                <a:srgbClr val="FFFF00"/>
              </a:highlight>
              <a:latin typeface="宋体" pitchFamily="2" charset="-122"/>
              <a:ea typeface="宋体" pitchFamily="2" charset="-122"/>
              <a:cs typeface="+mn-ea"/>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p:nvPr>
            <p:custDataLst>
              <p:tags r:id="rId2"/>
            </p:custDataLst>
          </p:nvPr>
        </p:nvPicPr>
        <p:blipFill>
          <a:blip r:embed="rId18" r:link="rId19" cstate="email"/>
          <a:stretch>
            <a:fillRect/>
          </a:stretch>
        </p:blipFill>
        <p:spPr>
          <a:xfrm>
            <a:off x="0" y="0"/>
            <a:ext cx="720090" cy="657225"/>
          </a:xfrm>
          <a:prstGeom prst="rect">
            <a:avLst/>
          </a:prstGeom>
        </p:spPr>
      </p:pic>
      <p:pic>
        <p:nvPicPr>
          <p:cNvPr id="29" name="图片 28"/>
          <p:cNvPicPr/>
          <p:nvPr>
            <p:custDataLst>
              <p:tags r:id="rId3"/>
            </p:custDataLst>
          </p:nvPr>
        </p:nvPicPr>
        <p:blipFill>
          <a:blip r:embed="rId20" r:link="rId21" cstate="email"/>
          <a:stretch>
            <a:fillRect/>
          </a:stretch>
        </p:blipFill>
        <p:spPr>
          <a:xfrm>
            <a:off x="11471910" y="0"/>
            <a:ext cx="720090" cy="657225"/>
          </a:xfrm>
          <a:prstGeom prst="rect">
            <a:avLst/>
          </a:prstGeom>
        </p:spPr>
      </p:pic>
      <p:sp>
        <p:nvSpPr>
          <p:cNvPr id="4" name="文本框 3"/>
          <p:cNvSpPr txBox="1"/>
          <p:nvPr>
            <p:custDataLst>
              <p:tags r:id="rId4"/>
            </p:custDataLst>
          </p:nvPr>
        </p:nvSpPr>
        <p:spPr>
          <a:xfrm>
            <a:off x="949325" y="1593215"/>
            <a:ext cx="9829800" cy="631190"/>
          </a:xfrm>
          <a:prstGeom prst="rect">
            <a:avLst/>
          </a:prstGeom>
          <a:noFill/>
        </p:spPr>
        <p:txBody>
          <a:bodyPr wrap="square" tIns="0" rtlCol="0"/>
          <a:lstStyle/>
          <a:p>
            <a:pPr lvl="0" defTabSz="457200">
              <a:lnSpc>
                <a:spcPct val="120000"/>
              </a:lnSpc>
            </a:pPr>
            <a:r>
              <a:rPr kumimoji="1" lang="zh-CN" altLang="en-US" sz="2400" b="1"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支持某项属性的事件发生的愈多，则该属性成立的可能性就愈大</a:t>
            </a:r>
            <a:r>
              <a:rPr kumimoji="1" lang="zh-CN" altLang="en-US" sz="2400" spc="150">
                <a:solidFill>
                  <a:schemeClr val="tx1">
                    <a:lumMod val="85000"/>
                    <a:lumOff val="15000"/>
                  </a:schemeClr>
                </a:solidFill>
                <a:highlight>
                  <a:srgbClr val="FFFF00"/>
                </a:highlight>
                <a:latin typeface="宋体" pitchFamily="2" charset="-122"/>
                <a:ea typeface="宋体" pitchFamily="2" charset="-122"/>
                <a:cs typeface="+mn-ea"/>
                <a:sym typeface="Arial" panose="020B0604020202020204" pitchFamily="34" charset="0"/>
              </a:rPr>
              <a:t>。</a:t>
            </a:r>
          </a:p>
        </p:txBody>
      </p:sp>
      <p:sp>
        <p:nvSpPr>
          <p:cNvPr id="7" name="文本框 6"/>
          <p:cNvSpPr txBox="1"/>
          <p:nvPr>
            <p:custDataLst>
              <p:tags r:id="rId5"/>
            </p:custDataLst>
          </p:nvPr>
        </p:nvSpPr>
        <p:spPr>
          <a:xfrm>
            <a:off x="815340" y="350520"/>
            <a:ext cx="7257415" cy="815975"/>
          </a:xfrm>
          <a:prstGeom prst="rect">
            <a:avLst/>
          </a:prstGeom>
          <a:noFill/>
        </p:spPr>
        <p:txBody>
          <a:bodyPr wrap="square" rtlCol="0">
            <a:noAutofit/>
          </a:bodyPr>
          <a:lstStyle/>
          <a:p>
            <a:pPr lvl="0" defTabSz="457200">
              <a:lnSpc>
                <a:spcPct val="120000"/>
              </a:lnSpc>
            </a:pPr>
            <a:r>
              <a:rPr kumimoji="1" lang="zh-CN" altLang="en-US" sz="4000" b="1" spc="300">
                <a:solidFill>
                  <a:schemeClr val="accent1"/>
                </a:solidFill>
                <a:latin typeface="Arial" panose="020B0604020202020204" pitchFamily="34" charset="0"/>
                <a:ea typeface="微软雅黑" panose="020B0503020204020204" charset="-122"/>
                <a:cs typeface="+mn-ea"/>
                <a:sym typeface="Arial" panose="020B0604020202020204" pitchFamily="34" charset="0"/>
              </a:rPr>
              <a:t>贝叶斯定理</a:t>
            </a:r>
          </a:p>
        </p:txBody>
      </p:sp>
      <p:sp>
        <p:nvSpPr>
          <p:cNvPr id="17" name="Rectangle 32"/>
          <p:cNvSpPr/>
          <p:nvPr>
            <p:custDataLst>
              <p:tags r:id="rId6"/>
            </p:custDataLst>
          </p:nvPr>
        </p:nvSpPr>
        <p:spPr>
          <a:xfrm>
            <a:off x="-13970" y="6416629"/>
            <a:ext cx="12192000" cy="33861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7500" lnSpcReduction="20000"/>
          </a:bodyPr>
          <a:lstStyle/>
          <a:p>
            <a:pPr marL="0" marR="0" lvl="0" indent="0" algn="ctr" defTabSz="457200" rtl="0" eaLnBrk="1" fontAlgn="auto" latinLnBrk="0" hangingPunct="1">
              <a:lnSpc>
                <a:spcPct val="120000"/>
              </a:lnSpc>
              <a:buClrTx/>
              <a:buSzTx/>
              <a:buFontTx/>
              <a:buNone/>
            </a:pPr>
            <a:endParaRPr kumimoji="0" lang="en-US" sz="2000" b="0" i="0" u="none" strike="noStrike" kern="1200" cap="none" spc="30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18" name="Straight Connector 34"/>
          <p:cNvCxnSpPr/>
          <p:nvPr>
            <p:custDataLst>
              <p:tags r:id="rId7"/>
            </p:custDataLst>
          </p:nvPr>
        </p:nvCxnSpPr>
        <p:spPr>
          <a:xfrm rot="5400000">
            <a:off x="3163017" y="6406331"/>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riangle 35"/>
          <p:cNvSpPr/>
          <p:nvPr>
            <p:custDataLst>
              <p:tags r:id="rId8"/>
            </p:custDataLst>
          </p:nvPr>
        </p:nvSpPr>
        <p:spPr>
          <a:xfrm rot="5400000">
            <a:off x="3275883" y="6560541"/>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0" name="Straight Connector 37"/>
          <p:cNvCxnSpPr/>
          <p:nvPr>
            <p:custDataLst>
              <p:tags r:id="rId9"/>
            </p:custDataLst>
          </p:nvPr>
        </p:nvCxnSpPr>
        <p:spPr>
          <a:xfrm rot="5400000">
            <a:off x="579662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riangle 38"/>
          <p:cNvSpPr/>
          <p:nvPr>
            <p:custDataLst>
              <p:tags r:id="rId10"/>
            </p:custDataLst>
          </p:nvPr>
        </p:nvSpPr>
        <p:spPr>
          <a:xfrm rot="5400000">
            <a:off x="5909493"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2" name="Straight Connector 40"/>
          <p:cNvCxnSpPr/>
          <p:nvPr>
            <p:custDataLst>
              <p:tags r:id="rId11"/>
            </p:custDataLst>
          </p:nvPr>
        </p:nvCxnSpPr>
        <p:spPr>
          <a:xfrm rot="5400000">
            <a:off x="8430236" y="6406332"/>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riangle 41"/>
          <p:cNvSpPr/>
          <p:nvPr>
            <p:custDataLst>
              <p:tags r:id="rId12"/>
            </p:custDataLst>
          </p:nvPr>
        </p:nvSpPr>
        <p:spPr>
          <a:xfrm rot="5400000">
            <a:off x="8543102" y="6560542"/>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4" name="Straight Connector 43"/>
          <p:cNvCxnSpPr/>
          <p:nvPr>
            <p:custDataLst>
              <p:tags r:id="rId13"/>
            </p:custDataLst>
          </p:nvPr>
        </p:nvCxnSpPr>
        <p:spPr>
          <a:xfrm rot="5400000">
            <a:off x="11063844" y="6406333"/>
            <a:ext cx="0" cy="3592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iangle 44"/>
          <p:cNvSpPr/>
          <p:nvPr>
            <p:custDataLst>
              <p:tags r:id="rId14"/>
            </p:custDataLst>
          </p:nvPr>
        </p:nvSpPr>
        <p:spPr>
          <a:xfrm rot="5400000">
            <a:off x="11176711" y="6560543"/>
            <a:ext cx="99220" cy="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457200" rtl="0" eaLnBrk="1" fontAlgn="auto" latinLnBrk="0" hangingPunct="1">
              <a:lnSpc>
                <a:spcPct val="120000"/>
              </a:lnSpc>
              <a:buClrTx/>
              <a:buSzTx/>
              <a:buFontTx/>
              <a:buNone/>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任意多边形: 形状 25"/>
          <p:cNvSpPr/>
          <p:nvPr>
            <p:custDataLst>
              <p:tags r:id="rId15"/>
            </p:custDataLst>
          </p:nvPr>
        </p:nvSpPr>
        <p:spPr>
          <a:xfrm>
            <a:off x="11315499" y="5742235"/>
            <a:ext cx="677024" cy="677220"/>
          </a:xfrm>
          <a:custGeom>
            <a:avLst/>
            <a:gdLst>
              <a:gd name="connsiteX0" fmla="*/ 94830 w 609424"/>
              <a:gd name="connsiteY0" fmla="*/ 419100 h 609600"/>
              <a:gd name="connsiteX1" fmla="*/ 113880 w 609424"/>
              <a:gd name="connsiteY1" fmla="*/ 419100 h 609600"/>
              <a:gd name="connsiteX2" fmla="*/ 113880 w 609424"/>
              <a:gd name="connsiteY2" fmla="*/ 438302 h 609600"/>
              <a:gd name="connsiteX3" fmla="*/ 132787 w 609424"/>
              <a:gd name="connsiteY3" fmla="*/ 438302 h 609600"/>
              <a:gd name="connsiteX4" fmla="*/ 132787 w 609424"/>
              <a:gd name="connsiteY4" fmla="*/ 457352 h 609600"/>
              <a:gd name="connsiteX5" fmla="*/ 113880 w 609424"/>
              <a:gd name="connsiteY5" fmla="*/ 457352 h 609600"/>
              <a:gd name="connsiteX6" fmla="*/ 113880 w 609424"/>
              <a:gd name="connsiteY6" fmla="*/ 476402 h 609600"/>
              <a:gd name="connsiteX7" fmla="*/ 94830 w 609424"/>
              <a:gd name="connsiteY7" fmla="*/ 476402 h 609600"/>
              <a:gd name="connsiteX8" fmla="*/ 94830 w 609424"/>
              <a:gd name="connsiteY8" fmla="*/ 457352 h 609600"/>
              <a:gd name="connsiteX9" fmla="*/ 75485 w 609424"/>
              <a:gd name="connsiteY9" fmla="*/ 457352 h 609600"/>
              <a:gd name="connsiteX10" fmla="*/ 75485 w 609424"/>
              <a:gd name="connsiteY10" fmla="*/ 438302 h 609600"/>
              <a:gd name="connsiteX11" fmla="*/ 94830 w 609424"/>
              <a:gd name="connsiteY11" fmla="*/ 438302 h 609600"/>
              <a:gd name="connsiteX12" fmla="*/ 304233 w 609424"/>
              <a:gd name="connsiteY12" fmla="*/ 366824 h 609600"/>
              <a:gd name="connsiteX13" fmla="*/ 230366 w 609424"/>
              <a:gd name="connsiteY13" fmla="*/ 491654 h 609600"/>
              <a:gd name="connsiteX14" fmla="*/ 304233 w 609424"/>
              <a:gd name="connsiteY14" fmla="*/ 491653 h 609600"/>
              <a:gd name="connsiteX15" fmla="*/ 323283 w 609424"/>
              <a:gd name="connsiteY15" fmla="*/ 366770 h 609600"/>
              <a:gd name="connsiteX16" fmla="*/ 323283 w 609424"/>
              <a:gd name="connsiteY16" fmla="*/ 491654 h 609600"/>
              <a:gd name="connsiteX17" fmla="*/ 397325 w 609424"/>
              <a:gd name="connsiteY17" fmla="*/ 491654 h 609600"/>
              <a:gd name="connsiteX18" fmla="*/ 569398 w 609424"/>
              <a:gd name="connsiteY18" fmla="*/ 361950 h 609600"/>
              <a:gd name="connsiteX19" fmla="*/ 569398 w 609424"/>
              <a:gd name="connsiteY19" fmla="*/ 381000 h 609600"/>
              <a:gd name="connsiteX20" fmla="*/ 578923 w 609424"/>
              <a:gd name="connsiteY20" fmla="*/ 381000 h 609600"/>
              <a:gd name="connsiteX21" fmla="*/ 588448 w 609424"/>
              <a:gd name="connsiteY21" fmla="*/ 371475 h 609600"/>
              <a:gd name="connsiteX22" fmla="*/ 578923 w 609424"/>
              <a:gd name="connsiteY22" fmla="*/ 361950 h 609600"/>
              <a:gd name="connsiteX23" fmla="*/ 540823 w 609424"/>
              <a:gd name="connsiteY23" fmla="*/ 323850 h 609600"/>
              <a:gd name="connsiteX24" fmla="*/ 531298 w 609424"/>
              <a:gd name="connsiteY24" fmla="*/ 333375 h 609600"/>
              <a:gd name="connsiteX25" fmla="*/ 540823 w 609424"/>
              <a:gd name="connsiteY25" fmla="*/ 342900 h 609600"/>
              <a:gd name="connsiteX26" fmla="*/ 550348 w 609424"/>
              <a:gd name="connsiteY26" fmla="*/ 342900 h 609600"/>
              <a:gd name="connsiteX27" fmla="*/ 550348 w 609424"/>
              <a:gd name="connsiteY27" fmla="*/ 323850 h 609600"/>
              <a:gd name="connsiteX28" fmla="*/ 550348 w 609424"/>
              <a:gd name="connsiteY28" fmla="*/ 285750 h 609600"/>
              <a:gd name="connsiteX29" fmla="*/ 569398 w 609424"/>
              <a:gd name="connsiteY29" fmla="*/ 285750 h 609600"/>
              <a:gd name="connsiteX30" fmla="*/ 569398 w 609424"/>
              <a:gd name="connsiteY30" fmla="*/ 304800 h 609600"/>
              <a:gd name="connsiteX31" fmla="*/ 597973 w 609424"/>
              <a:gd name="connsiteY31" fmla="*/ 304800 h 609600"/>
              <a:gd name="connsiteX32" fmla="*/ 597973 w 609424"/>
              <a:gd name="connsiteY32" fmla="*/ 323850 h 609600"/>
              <a:gd name="connsiteX33" fmla="*/ 569398 w 609424"/>
              <a:gd name="connsiteY33" fmla="*/ 323850 h 609600"/>
              <a:gd name="connsiteX34" fmla="*/ 569398 w 609424"/>
              <a:gd name="connsiteY34" fmla="*/ 342900 h 609600"/>
              <a:gd name="connsiteX35" fmla="*/ 578923 w 609424"/>
              <a:gd name="connsiteY35" fmla="*/ 342900 h 609600"/>
              <a:gd name="connsiteX36" fmla="*/ 607498 w 609424"/>
              <a:gd name="connsiteY36" fmla="*/ 371475 h 609600"/>
              <a:gd name="connsiteX37" fmla="*/ 578923 w 609424"/>
              <a:gd name="connsiteY37" fmla="*/ 400050 h 609600"/>
              <a:gd name="connsiteX38" fmla="*/ 569398 w 609424"/>
              <a:gd name="connsiteY38" fmla="*/ 400050 h 609600"/>
              <a:gd name="connsiteX39" fmla="*/ 569398 w 609424"/>
              <a:gd name="connsiteY39" fmla="*/ 418505 h 609600"/>
              <a:gd name="connsiteX40" fmla="*/ 550348 w 609424"/>
              <a:gd name="connsiteY40" fmla="*/ 418505 h 609600"/>
              <a:gd name="connsiteX41" fmla="*/ 550348 w 609424"/>
              <a:gd name="connsiteY41" fmla="*/ 400050 h 609600"/>
              <a:gd name="connsiteX42" fmla="*/ 521773 w 609424"/>
              <a:gd name="connsiteY42" fmla="*/ 400050 h 609600"/>
              <a:gd name="connsiteX43" fmla="*/ 521773 w 609424"/>
              <a:gd name="connsiteY43" fmla="*/ 381000 h 609600"/>
              <a:gd name="connsiteX44" fmla="*/ 550348 w 609424"/>
              <a:gd name="connsiteY44" fmla="*/ 381000 h 609600"/>
              <a:gd name="connsiteX45" fmla="*/ 550348 w 609424"/>
              <a:gd name="connsiteY45" fmla="*/ 361950 h 609600"/>
              <a:gd name="connsiteX46" fmla="*/ 540823 w 609424"/>
              <a:gd name="connsiteY46" fmla="*/ 361950 h 609600"/>
              <a:gd name="connsiteX47" fmla="*/ 512248 w 609424"/>
              <a:gd name="connsiteY47" fmla="*/ 333375 h 609600"/>
              <a:gd name="connsiteX48" fmla="*/ 540823 w 609424"/>
              <a:gd name="connsiteY48" fmla="*/ 304800 h 609600"/>
              <a:gd name="connsiteX49" fmla="*/ 550348 w 609424"/>
              <a:gd name="connsiteY49" fmla="*/ 304800 h 609600"/>
              <a:gd name="connsiteX50" fmla="*/ 437730 w 609424"/>
              <a:gd name="connsiteY50" fmla="*/ 266700 h 609600"/>
              <a:gd name="connsiteX51" fmla="*/ 456780 w 609424"/>
              <a:gd name="connsiteY51" fmla="*/ 266700 h 609600"/>
              <a:gd name="connsiteX52" fmla="*/ 456780 w 609424"/>
              <a:gd name="connsiteY52" fmla="*/ 285902 h 609600"/>
              <a:gd name="connsiteX53" fmla="*/ 475687 w 609424"/>
              <a:gd name="connsiteY53" fmla="*/ 285902 h 609600"/>
              <a:gd name="connsiteX54" fmla="*/ 475687 w 609424"/>
              <a:gd name="connsiteY54" fmla="*/ 304952 h 609600"/>
              <a:gd name="connsiteX55" fmla="*/ 456780 w 609424"/>
              <a:gd name="connsiteY55" fmla="*/ 304952 h 609600"/>
              <a:gd name="connsiteX56" fmla="*/ 456780 w 609424"/>
              <a:gd name="connsiteY56" fmla="*/ 324002 h 609600"/>
              <a:gd name="connsiteX57" fmla="*/ 437730 w 609424"/>
              <a:gd name="connsiteY57" fmla="*/ 324002 h 609600"/>
              <a:gd name="connsiteX58" fmla="*/ 437730 w 609424"/>
              <a:gd name="connsiteY58" fmla="*/ 304952 h 609600"/>
              <a:gd name="connsiteX59" fmla="*/ 418385 w 609424"/>
              <a:gd name="connsiteY59" fmla="*/ 304952 h 609600"/>
              <a:gd name="connsiteX60" fmla="*/ 418385 w 609424"/>
              <a:gd name="connsiteY60" fmla="*/ 285902 h 609600"/>
              <a:gd name="connsiteX61" fmla="*/ 437730 w 609424"/>
              <a:gd name="connsiteY61" fmla="*/ 285902 h 609600"/>
              <a:gd name="connsiteX62" fmla="*/ 102933 w 609424"/>
              <a:gd name="connsiteY62" fmla="*/ 251138 h 609600"/>
              <a:gd name="connsiteX63" fmla="*/ 24575 w 609424"/>
              <a:gd name="connsiteY63" fmla="*/ 280020 h 609600"/>
              <a:gd name="connsiteX64" fmla="*/ 30863 w 609424"/>
              <a:gd name="connsiteY64" fmla="*/ 296782 h 609600"/>
              <a:gd name="connsiteX65" fmla="*/ 109230 w 609424"/>
              <a:gd name="connsiteY65" fmla="*/ 267909 h 609600"/>
              <a:gd name="connsiteX66" fmla="*/ 306213 w 609424"/>
              <a:gd name="connsiteY66" fmla="*/ 210768 h 609600"/>
              <a:gd name="connsiteX67" fmla="*/ 294317 w 609424"/>
              <a:gd name="connsiteY67" fmla="*/ 237418 h 609600"/>
              <a:gd name="connsiteX68" fmla="*/ 320967 w 609424"/>
              <a:gd name="connsiteY68" fmla="*/ 249315 h 609600"/>
              <a:gd name="connsiteX69" fmla="*/ 332863 w 609424"/>
              <a:gd name="connsiteY69" fmla="*/ 222665 h 609600"/>
              <a:gd name="connsiteX70" fmla="*/ 306213 w 609424"/>
              <a:gd name="connsiteY70" fmla="*/ 210768 h 609600"/>
              <a:gd name="connsiteX71" fmla="*/ 448940 w 609424"/>
              <a:gd name="connsiteY71" fmla="*/ 86748 h 609600"/>
              <a:gd name="connsiteX72" fmla="*/ 110710 w 609424"/>
              <a:gd name="connsiteY72" fmla="*/ 215568 h 609600"/>
              <a:gd name="connsiteX73" fmla="*/ 138280 w 609424"/>
              <a:gd name="connsiteY73" fmla="*/ 287703 h 609600"/>
              <a:gd name="connsiteX74" fmla="*/ 274382 w 609424"/>
              <a:gd name="connsiteY74" fmla="*/ 235867 h 609600"/>
              <a:gd name="connsiteX75" fmla="*/ 291892 w 609424"/>
              <a:gd name="connsiteY75" fmla="*/ 196815 h 609600"/>
              <a:gd name="connsiteX76" fmla="*/ 346744 w 609424"/>
              <a:gd name="connsiteY76" fmla="*/ 208308 h 609600"/>
              <a:gd name="connsiteX77" fmla="*/ 476510 w 609424"/>
              <a:gd name="connsiteY77" fmla="*/ 158883 h 609600"/>
              <a:gd name="connsiteX78" fmla="*/ 94980 w 609424"/>
              <a:gd name="connsiteY78" fmla="*/ 76200 h 609600"/>
              <a:gd name="connsiteX79" fmla="*/ 94980 w 609424"/>
              <a:gd name="connsiteY79" fmla="*/ 95250 h 609600"/>
              <a:gd name="connsiteX80" fmla="*/ 104505 w 609424"/>
              <a:gd name="connsiteY80" fmla="*/ 95250 h 609600"/>
              <a:gd name="connsiteX81" fmla="*/ 114030 w 609424"/>
              <a:gd name="connsiteY81" fmla="*/ 85725 h 609600"/>
              <a:gd name="connsiteX82" fmla="*/ 104505 w 609424"/>
              <a:gd name="connsiteY82" fmla="*/ 76200 h 609600"/>
              <a:gd name="connsiteX83" fmla="*/ 66405 w 609424"/>
              <a:gd name="connsiteY83" fmla="*/ 38100 h 609600"/>
              <a:gd name="connsiteX84" fmla="*/ 56880 w 609424"/>
              <a:gd name="connsiteY84" fmla="*/ 47625 h 609600"/>
              <a:gd name="connsiteX85" fmla="*/ 66405 w 609424"/>
              <a:gd name="connsiteY85" fmla="*/ 57150 h 609600"/>
              <a:gd name="connsiteX86" fmla="*/ 75930 w 609424"/>
              <a:gd name="connsiteY86" fmla="*/ 57150 h 609600"/>
              <a:gd name="connsiteX87" fmla="*/ 75930 w 609424"/>
              <a:gd name="connsiteY87" fmla="*/ 38100 h 609600"/>
              <a:gd name="connsiteX88" fmla="*/ 539511 w 609424"/>
              <a:gd name="connsiteY88" fmla="*/ 25589 h 609600"/>
              <a:gd name="connsiteX89" fmla="*/ 457870 w 609424"/>
              <a:gd name="connsiteY89" fmla="*/ 56759 h 609600"/>
              <a:gd name="connsiteX90" fmla="*/ 476396 w 609424"/>
              <a:gd name="connsiteY90" fmla="*/ 105225 h 609600"/>
              <a:gd name="connsiteX91" fmla="*/ 501123 w 609424"/>
              <a:gd name="connsiteY91" fmla="*/ 169896 h 609600"/>
              <a:gd name="connsiteX92" fmla="*/ 501117 w 609424"/>
              <a:gd name="connsiteY92" fmla="*/ 169899 h 609600"/>
              <a:gd name="connsiteX93" fmla="*/ 503179 w 609424"/>
              <a:gd name="connsiteY93" fmla="*/ 175291 h 609600"/>
              <a:gd name="connsiteX94" fmla="*/ 584830 w 609424"/>
              <a:gd name="connsiteY94" fmla="*/ 144121 h 609600"/>
              <a:gd name="connsiteX95" fmla="*/ 550506 w 609424"/>
              <a:gd name="connsiteY95" fmla="*/ 995 h 609600"/>
              <a:gd name="connsiteX96" fmla="*/ 609424 w 609424"/>
              <a:gd name="connsiteY96" fmla="*/ 155116 h 609600"/>
              <a:gd name="connsiteX97" fmla="*/ 492184 w 609424"/>
              <a:gd name="connsiteY97" fmla="*/ 199885 h 609600"/>
              <a:gd name="connsiteX98" fmla="*/ 483314 w 609424"/>
              <a:gd name="connsiteY98" fmla="*/ 176679 h 609600"/>
              <a:gd name="connsiteX99" fmla="*/ 352928 w 609424"/>
              <a:gd name="connsiteY99" fmla="*/ 226336 h 609600"/>
              <a:gd name="connsiteX100" fmla="*/ 323283 w 609424"/>
              <a:gd name="connsiteY100" fmla="*/ 268369 h 609600"/>
              <a:gd name="connsiteX101" fmla="*/ 323283 w 609424"/>
              <a:gd name="connsiteY101" fmla="*/ 329412 h 609600"/>
              <a:gd name="connsiteX102" fmla="*/ 475980 w 609424"/>
              <a:gd name="connsiteY102" fmla="*/ 586959 h 609600"/>
              <a:gd name="connsiteX103" fmla="*/ 475980 w 609424"/>
              <a:gd name="connsiteY103" fmla="*/ 609600 h 609600"/>
              <a:gd name="connsiteX104" fmla="*/ 456930 w 609424"/>
              <a:gd name="connsiteY104" fmla="*/ 609600 h 609600"/>
              <a:gd name="connsiteX105" fmla="*/ 456930 w 609424"/>
              <a:gd name="connsiteY105" fmla="*/ 592187 h 609600"/>
              <a:gd name="connsiteX106" fmla="*/ 408619 w 609424"/>
              <a:gd name="connsiteY106" fmla="*/ 510703 h 609600"/>
              <a:gd name="connsiteX107" fmla="*/ 323283 w 609424"/>
              <a:gd name="connsiteY107" fmla="*/ 510703 h 609600"/>
              <a:gd name="connsiteX108" fmla="*/ 323283 w 609424"/>
              <a:gd name="connsiteY108" fmla="*/ 609600 h 609600"/>
              <a:gd name="connsiteX109" fmla="*/ 304233 w 609424"/>
              <a:gd name="connsiteY109" fmla="*/ 609600 h 609600"/>
              <a:gd name="connsiteX110" fmla="*/ 304233 w 609424"/>
              <a:gd name="connsiteY110" fmla="*/ 510703 h 609600"/>
              <a:gd name="connsiteX111" fmla="*/ 219093 w 609424"/>
              <a:gd name="connsiteY111" fmla="*/ 510703 h 609600"/>
              <a:gd name="connsiteX112" fmla="*/ 170883 w 609424"/>
              <a:gd name="connsiteY112" fmla="*/ 592178 h 609600"/>
              <a:gd name="connsiteX113" fmla="*/ 170883 w 609424"/>
              <a:gd name="connsiteY113" fmla="*/ 609600 h 609600"/>
              <a:gd name="connsiteX114" fmla="*/ 151833 w 609424"/>
              <a:gd name="connsiteY114" fmla="*/ 609600 h 609600"/>
              <a:gd name="connsiteX115" fmla="*/ 151833 w 609424"/>
              <a:gd name="connsiteY115" fmla="*/ 586969 h 609600"/>
              <a:gd name="connsiteX116" fmla="*/ 304233 w 609424"/>
              <a:gd name="connsiteY116" fmla="*/ 329422 h 609600"/>
              <a:gd name="connsiteX117" fmla="*/ 304233 w 609424"/>
              <a:gd name="connsiteY117" fmla="*/ 268488 h 609600"/>
              <a:gd name="connsiteX118" fmla="*/ 281672 w 609424"/>
              <a:gd name="connsiteY118" fmla="*/ 253473 h 609600"/>
              <a:gd name="connsiteX119" fmla="*/ 127285 w 609424"/>
              <a:gd name="connsiteY119" fmla="*/ 312279 h 609600"/>
              <a:gd name="connsiteX120" fmla="*/ 116992 w 609424"/>
              <a:gd name="connsiteY120" fmla="*/ 285359 h 609600"/>
              <a:gd name="connsiteX121" fmla="*/ 19683 w 609424"/>
              <a:gd name="connsiteY121" fmla="*/ 321208 h 609600"/>
              <a:gd name="connsiteX122" fmla="*/ 0 w 609424"/>
              <a:gd name="connsiteY122" fmla="*/ 268765 h 609600"/>
              <a:gd name="connsiteX123" fmla="*/ 96982 w 609424"/>
              <a:gd name="connsiteY123" fmla="*/ 233025 h 609600"/>
              <a:gd name="connsiteX124" fmla="*/ 86097 w 609424"/>
              <a:gd name="connsiteY124" fmla="*/ 204555 h 609600"/>
              <a:gd name="connsiteX125" fmla="*/ 442138 w 609424"/>
              <a:gd name="connsiteY125" fmla="*/ 68951 h 609600"/>
              <a:gd name="connsiteX126" fmla="*/ 433276 w 609424"/>
              <a:gd name="connsiteY126" fmla="*/ 45764 h 609600"/>
              <a:gd name="connsiteX127" fmla="*/ 75930 w 609424"/>
              <a:gd name="connsiteY127" fmla="*/ 0 h 609600"/>
              <a:gd name="connsiteX128" fmla="*/ 94980 w 609424"/>
              <a:gd name="connsiteY128" fmla="*/ 0 h 609600"/>
              <a:gd name="connsiteX129" fmla="*/ 94980 w 609424"/>
              <a:gd name="connsiteY129" fmla="*/ 19050 h 609600"/>
              <a:gd name="connsiteX130" fmla="*/ 123555 w 609424"/>
              <a:gd name="connsiteY130" fmla="*/ 19050 h 609600"/>
              <a:gd name="connsiteX131" fmla="*/ 123555 w 609424"/>
              <a:gd name="connsiteY131" fmla="*/ 38100 h 609600"/>
              <a:gd name="connsiteX132" fmla="*/ 94980 w 609424"/>
              <a:gd name="connsiteY132" fmla="*/ 38100 h 609600"/>
              <a:gd name="connsiteX133" fmla="*/ 94980 w 609424"/>
              <a:gd name="connsiteY133" fmla="*/ 57150 h 609600"/>
              <a:gd name="connsiteX134" fmla="*/ 104505 w 609424"/>
              <a:gd name="connsiteY134" fmla="*/ 57150 h 609600"/>
              <a:gd name="connsiteX135" fmla="*/ 133080 w 609424"/>
              <a:gd name="connsiteY135" fmla="*/ 85725 h 609600"/>
              <a:gd name="connsiteX136" fmla="*/ 104505 w 609424"/>
              <a:gd name="connsiteY136" fmla="*/ 114300 h 609600"/>
              <a:gd name="connsiteX137" fmla="*/ 94980 w 609424"/>
              <a:gd name="connsiteY137" fmla="*/ 114300 h 609600"/>
              <a:gd name="connsiteX138" fmla="*/ 94980 w 609424"/>
              <a:gd name="connsiteY138" fmla="*/ 134243 h 609600"/>
              <a:gd name="connsiteX139" fmla="*/ 75930 w 609424"/>
              <a:gd name="connsiteY139" fmla="*/ 134243 h 609600"/>
              <a:gd name="connsiteX140" fmla="*/ 75930 w 609424"/>
              <a:gd name="connsiteY140" fmla="*/ 114300 h 609600"/>
              <a:gd name="connsiteX141" fmla="*/ 47355 w 609424"/>
              <a:gd name="connsiteY141" fmla="*/ 114300 h 609600"/>
              <a:gd name="connsiteX142" fmla="*/ 47355 w 609424"/>
              <a:gd name="connsiteY142" fmla="*/ 95250 h 609600"/>
              <a:gd name="connsiteX143" fmla="*/ 75930 w 609424"/>
              <a:gd name="connsiteY143" fmla="*/ 95250 h 609600"/>
              <a:gd name="connsiteX144" fmla="*/ 75930 w 609424"/>
              <a:gd name="connsiteY144" fmla="*/ 76200 h 609600"/>
              <a:gd name="connsiteX145" fmla="*/ 66405 w 609424"/>
              <a:gd name="connsiteY145" fmla="*/ 76200 h 609600"/>
              <a:gd name="connsiteX146" fmla="*/ 37830 w 609424"/>
              <a:gd name="connsiteY146" fmla="*/ 47625 h 609600"/>
              <a:gd name="connsiteX147" fmla="*/ 66405 w 609424"/>
              <a:gd name="connsiteY147" fmla="*/ 19050 h 609600"/>
              <a:gd name="connsiteX148" fmla="*/ 75930 w 609424"/>
              <a:gd name="connsiteY148" fmla="*/ 190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424" h="609600">
                <a:moveTo>
                  <a:pt x="94830" y="419100"/>
                </a:moveTo>
                <a:lnTo>
                  <a:pt x="113880" y="419100"/>
                </a:lnTo>
                <a:lnTo>
                  <a:pt x="113880" y="438302"/>
                </a:lnTo>
                <a:lnTo>
                  <a:pt x="132787" y="438302"/>
                </a:lnTo>
                <a:lnTo>
                  <a:pt x="132787" y="457352"/>
                </a:lnTo>
                <a:lnTo>
                  <a:pt x="113880" y="457352"/>
                </a:lnTo>
                <a:lnTo>
                  <a:pt x="113880" y="476402"/>
                </a:lnTo>
                <a:lnTo>
                  <a:pt x="94830" y="476402"/>
                </a:lnTo>
                <a:lnTo>
                  <a:pt x="94830" y="457352"/>
                </a:lnTo>
                <a:lnTo>
                  <a:pt x="75485" y="457352"/>
                </a:lnTo>
                <a:lnTo>
                  <a:pt x="75485" y="438302"/>
                </a:lnTo>
                <a:lnTo>
                  <a:pt x="94830" y="438302"/>
                </a:lnTo>
                <a:close/>
                <a:moveTo>
                  <a:pt x="304233" y="366824"/>
                </a:moveTo>
                <a:lnTo>
                  <a:pt x="230366" y="491654"/>
                </a:lnTo>
                <a:lnTo>
                  <a:pt x="304233" y="491653"/>
                </a:lnTo>
                <a:close/>
                <a:moveTo>
                  <a:pt x="323283" y="366770"/>
                </a:moveTo>
                <a:lnTo>
                  <a:pt x="323283" y="491654"/>
                </a:lnTo>
                <a:lnTo>
                  <a:pt x="397325" y="491654"/>
                </a:lnTo>
                <a:close/>
                <a:moveTo>
                  <a:pt x="569398" y="361950"/>
                </a:moveTo>
                <a:lnTo>
                  <a:pt x="569398" y="381000"/>
                </a:lnTo>
                <a:lnTo>
                  <a:pt x="578923" y="381000"/>
                </a:lnTo>
                <a:cubicBezTo>
                  <a:pt x="584183" y="381000"/>
                  <a:pt x="588448" y="376735"/>
                  <a:pt x="588448" y="371475"/>
                </a:cubicBezTo>
                <a:cubicBezTo>
                  <a:pt x="588448" y="366215"/>
                  <a:pt x="584183" y="361950"/>
                  <a:pt x="578923" y="361950"/>
                </a:cubicBezTo>
                <a:close/>
                <a:moveTo>
                  <a:pt x="540823" y="323850"/>
                </a:moveTo>
                <a:cubicBezTo>
                  <a:pt x="535563" y="323850"/>
                  <a:pt x="531298" y="328115"/>
                  <a:pt x="531298" y="333375"/>
                </a:cubicBezTo>
                <a:cubicBezTo>
                  <a:pt x="531298" y="338635"/>
                  <a:pt x="535563" y="342900"/>
                  <a:pt x="540823" y="342900"/>
                </a:cubicBezTo>
                <a:lnTo>
                  <a:pt x="550348" y="342900"/>
                </a:lnTo>
                <a:lnTo>
                  <a:pt x="550348" y="323850"/>
                </a:lnTo>
                <a:close/>
                <a:moveTo>
                  <a:pt x="550348" y="285750"/>
                </a:moveTo>
                <a:lnTo>
                  <a:pt x="569398" y="285750"/>
                </a:lnTo>
                <a:lnTo>
                  <a:pt x="569398" y="304800"/>
                </a:lnTo>
                <a:lnTo>
                  <a:pt x="597973" y="304800"/>
                </a:lnTo>
                <a:lnTo>
                  <a:pt x="597973" y="323850"/>
                </a:lnTo>
                <a:lnTo>
                  <a:pt x="569398" y="323850"/>
                </a:lnTo>
                <a:lnTo>
                  <a:pt x="569398" y="342900"/>
                </a:lnTo>
                <a:lnTo>
                  <a:pt x="578923" y="342900"/>
                </a:lnTo>
                <a:cubicBezTo>
                  <a:pt x="594705" y="342900"/>
                  <a:pt x="607498" y="355694"/>
                  <a:pt x="607498" y="371475"/>
                </a:cubicBezTo>
                <a:cubicBezTo>
                  <a:pt x="607498" y="387256"/>
                  <a:pt x="594705" y="400050"/>
                  <a:pt x="578923" y="400050"/>
                </a:cubicBezTo>
                <a:lnTo>
                  <a:pt x="569398" y="400050"/>
                </a:lnTo>
                <a:lnTo>
                  <a:pt x="569398" y="418505"/>
                </a:lnTo>
                <a:lnTo>
                  <a:pt x="550348" y="418505"/>
                </a:lnTo>
                <a:lnTo>
                  <a:pt x="550348" y="400050"/>
                </a:lnTo>
                <a:lnTo>
                  <a:pt x="521773" y="400050"/>
                </a:lnTo>
                <a:lnTo>
                  <a:pt x="521773" y="381000"/>
                </a:lnTo>
                <a:lnTo>
                  <a:pt x="550348" y="381000"/>
                </a:lnTo>
                <a:lnTo>
                  <a:pt x="550348" y="361950"/>
                </a:lnTo>
                <a:lnTo>
                  <a:pt x="540823" y="361950"/>
                </a:lnTo>
                <a:cubicBezTo>
                  <a:pt x="525042" y="361950"/>
                  <a:pt x="512248" y="349156"/>
                  <a:pt x="512248" y="333375"/>
                </a:cubicBezTo>
                <a:cubicBezTo>
                  <a:pt x="512248" y="317594"/>
                  <a:pt x="525042" y="304800"/>
                  <a:pt x="540823" y="304800"/>
                </a:cubicBezTo>
                <a:lnTo>
                  <a:pt x="550348" y="304800"/>
                </a:lnTo>
                <a:close/>
                <a:moveTo>
                  <a:pt x="437730" y="266700"/>
                </a:moveTo>
                <a:lnTo>
                  <a:pt x="456780" y="266700"/>
                </a:lnTo>
                <a:lnTo>
                  <a:pt x="456780" y="285902"/>
                </a:lnTo>
                <a:lnTo>
                  <a:pt x="475687" y="285902"/>
                </a:lnTo>
                <a:lnTo>
                  <a:pt x="475687" y="304952"/>
                </a:lnTo>
                <a:lnTo>
                  <a:pt x="456780" y="304952"/>
                </a:lnTo>
                <a:lnTo>
                  <a:pt x="456780" y="324002"/>
                </a:lnTo>
                <a:lnTo>
                  <a:pt x="437730" y="324002"/>
                </a:lnTo>
                <a:lnTo>
                  <a:pt x="437730" y="304952"/>
                </a:lnTo>
                <a:lnTo>
                  <a:pt x="418385" y="304952"/>
                </a:lnTo>
                <a:lnTo>
                  <a:pt x="418385" y="285902"/>
                </a:lnTo>
                <a:lnTo>
                  <a:pt x="437730" y="285902"/>
                </a:lnTo>
                <a:close/>
                <a:moveTo>
                  <a:pt x="102933" y="251138"/>
                </a:moveTo>
                <a:lnTo>
                  <a:pt x="24575" y="280020"/>
                </a:lnTo>
                <a:lnTo>
                  <a:pt x="30863" y="296782"/>
                </a:lnTo>
                <a:lnTo>
                  <a:pt x="109230" y="267909"/>
                </a:lnTo>
                <a:close/>
                <a:moveTo>
                  <a:pt x="306213" y="210768"/>
                </a:moveTo>
                <a:cubicBezTo>
                  <a:pt x="295569" y="214842"/>
                  <a:pt x="290243" y="226774"/>
                  <a:pt x="294317" y="237418"/>
                </a:cubicBezTo>
                <a:cubicBezTo>
                  <a:pt x="298391" y="248062"/>
                  <a:pt x="310322" y="253389"/>
                  <a:pt x="320967" y="249315"/>
                </a:cubicBezTo>
                <a:cubicBezTo>
                  <a:pt x="331606" y="245236"/>
                  <a:pt x="336930" y="233309"/>
                  <a:pt x="332863" y="222665"/>
                </a:cubicBezTo>
                <a:cubicBezTo>
                  <a:pt x="328789" y="212021"/>
                  <a:pt x="316858" y="206694"/>
                  <a:pt x="306213" y="210768"/>
                </a:cubicBezTo>
                <a:close/>
                <a:moveTo>
                  <a:pt x="448940" y="86748"/>
                </a:moveTo>
                <a:lnTo>
                  <a:pt x="110710" y="215568"/>
                </a:lnTo>
                <a:lnTo>
                  <a:pt x="138280" y="287703"/>
                </a:lnTo>
                <a:lnTo>
                  <a:pt x="274382" y="235867"/>
                </a:lnTo>
                <a:cubicBezTo>
                  <a:pt x="272083" y="220546"/>
                  <a:pt x="278923" y="205290"/>
                  <a:pt x="291892" y="196815"/>
                </a:cubicBezTo>
                <a:cubicBezTo>
                  <a:pt x="310213" y="184842"/>
                  <a:pt x="334771" y="189987"/>
                  <a:pt x="346744" y="208308"/>
                </a:cubicBezTo>
                <a:lnTo>
                  <a:pt x="476510" y="158883"/>
                </a:lnTo>
                <a:close/>
                <a:moveTo>
                  <a:pt x="94980" y="76200"/>
                </a:moveTo>
                <a:lnTo>
                  <a:pt x="94980" y="95250"/>
                </a:lnTo>
                <a:lnTo>
                  <a:pt x="104505" y="95250"/>
                </a:lnTo>
                <a:cubicBezTo>
                  <a:pt x="109765" y="95250"/>
                  <a:pt x="114030" y="90985"/>
                  <a:pt x="114030" y="85725"/>
                </a:cubicBezTo>
                <a:cubicBezTo>
                  <a:pt x="114030" y="80465"/>
                  <a:pt x="109765" y="76200"/>
                  <a:pt x="104505" y="76200"/>
                </a:cubicBezTo>
                <a:close/>
                <a:moveTo>
                  <a:pt x="66405" y="38100"/>
                </a:moveTo>
                <a:cubicBezTo>
                  <a:pt x="61145" y="38100"/>
                  <a:pt x="56880" y="42365"/>
                  <a:pt x="56880" y="47625"/>
                </a:cubicBezTo>
                <a:cubicBezTo>
                  <a:pt x="56880" y="52885"/>
                  <a:pt x="61145" y="57150"/>
                  <a:pt x="66405" y="57150"/>
                </a:cubicBezTo>
                <a:lnTo>
                  <a:pt x="75930" y="57150"/>
                </a:lnTo>
                <a:lnTo>
                  <a:pt x="75930" y="38100"/>
                </a:lnTo>
                <a:close/>
                <a:moveTo>
                  <a:pt x="539511" y="25589"/>
                </a:moveTo>
                <a:lnTo>
                  <a:pt x="457870" y="56759"/>
                </a:lnTo>
                <a:lnTo>
                  <a:pt x="476396" y="105225"/>
                </a:lnTo>
                <a:lnTo>
                  <a:pt x="501123" y="169896"/>
                </a:lnTo>
                <a:lnTo>
                  <a:pt x="501117" y="169899"/>
                </a:lnTo>
                <a:lnTo>
                  <a:pt x="503179" y="175291"/>
                </a:lnTo>
                <a:lnTo>
                  <a:pt x="584830" y="144121"/>
                </a:lnTo>
                <a:close/>
                <a:moveTo>
                  <a:pt x="550506" y="995"/>
                </a:moveTo>
                <a:lnTo>
                  <a:pt x="609424" y="155116"/>
                </a:lnTo>
                <a:lnTo>
                  <a:pt x="492184" y="199885"/>
                </a:lnTo>
                <a:lnTo>
                  <a:pt x="483314" y="176679"/>
                </a:lnTo>
                <a:lnTo>
                  <a:pt x="352928" y="226336"/>
                </a:lnTo>
                <a:cubicBezTo>
                  <a:pt x="355481" y="245924"/>
                  <a:pt x="342592" y="264199"/>
                  <a:pt x="323283" y="268369"/>
                </a:cubicBezTo>
                <a:lnTo>
                  <a:pt x="323283" y="329412"/>
                </a:lnTo>
                <a:lnTo>
                  <a:pt x="475980" y="586959"/>
                </a:lnTo>
                <a:lnTo>
                  <a:pt x="475980" y="609600"/>
                </a:lnTo>
                <a:lnTo>
                  <a:pt x="456930" y="609600"/>
                </a:lnTo>
                <a:lnTo>
                  <a:pt x="456930" y="592187"/>
                </a:lnTo>
                <a:lnTo>
                  <a:pt x="408619" y="510703"/>
                </a:lnTo>
                <a:lnTo>
                  <a:pt x="323283" y="510703"/>
                </a:lnTo>
                <a:lnTo>
                  <a:pt x="323283" y="609600"/>
                </a:lnTo>
                <a:lnTo>
                  <a:pt x="304233" y="609600"/>
                </a:lnTo>
                <a:lnTo>
                  <a:pt x="304233" y="510703"/>
                </a:lnTo>
                <a:lnTo>
                  <a:pt x="219093" y="510703"/>
                </a:lnTo>
                <a:lnTo>
                  <a:pt x="170883" y="592178"/>
                </a:lnTo>
                <a:lnTo>
                  <a:pt x="170883" y="609600"/>
                </a:lnTo>
                <a:lnTo>
                  <a:pt x="151833" y="609600"/>
                </a:lnTo>
                <a:lnTo>
                  <a:pt x="151833" y="586969"/>
                </a:lnTo>
                <a:lnTo>
                  <a:pt x="304233" y="329422"/>
                </a:lnTo>
                <a:lnTo>
                  <a:pt x="304233" y="268488"/>
                </a:lnTo>
                <a:cubicBezTo>
                  <a:pt x="295184" y="266285"/>
                  <a:pt x="287198" y="260970"/>
                  <a:pt x="281672" y="253473"/>
                </a:cubicBezTo>
                <a:lnTo>
                  <a:pt x="127285" y="312279"/>
                </a:lnTo>
                <a:lnTo>
                  <a:pt x="116992" y="285359"/>
                </a:lnTo>
                <a:lnTo>
                  <a:pt x="19683" y="321208"/>
                </a:lnTo>
                <a:lnTo>
                  <a:pt x="0" y="268765"/>
                </a:lnTo>
                <a:lnTo>
                  <a:pt x="96982" y="233025"/>
                </a:lnTo>
                <a:lnTo>
                  <a:pt x="86097" y="204555"/>
                </a:lnTo>
                <a:lnTo>
                  <a:pt x="442138" y="68951"/>
                </a:lnTo>
                <a:lnTo>
                  <a:pt x="433276" y="45764"/>
                </a:lnTo>
                <a:close/>
                <a:moveTo>
                  <a:pt x="75930" y="0"/>
                </a:moveTo>
                <a:lnTo>
                  <a:pt x="94980" y="0"/>
                </a:lnTo>
                <a:lnTo>
                  <a:pt x="94980" y="19050"/>
                </a:lnTo>
                <a:lnTo>
                  <a:pt x="123555" y="19050"/>
                </a:lnTo>
                <a:lnTo>
                  <a:pt x="123555" y="38100"/>
                </a:lnTo>
                <a:lnTo>
                  <a:pt x="94980" y="38100"/>
                </a:lnTo>
                <a:lnTo>
                  <a:pt x="94980" y="57150"/>
                </a:lnTo>
                <a:lnTo>
                  <a:pt x="104505" y="57150"/>
                </a:lnTo>
                <a:cubicBezTo>
                  <a:pt x="120286" y="57150"/>
                  <a:pt x="133080" y="69944"/>
                  <a:pt x="133080" y="85725"/>
                </a:cubicBezTo>
                <a:cubicBezTo>
                  <a:pt x="133080" y="101506"/>
                  <a:pt x="120286" y="114300"/>
                  <a:pt x="104505" y="114300"/>
                </a:cubicBezTo>
                <a:lnTo>
                  <a:pt x="94980" y="114300"/>
                </a:lnTo>
                <a:lnTo>
                  <a:pt x="94980" y="134243"/>
                </a:lnTo>
                <a:lnTo>
                  <a:pt x="75930" y="134243"/>
                </a:lnTo>
                <a:lnTo>
                  <a:pt x="75930" y="114300"/>
                </a:lnTo>
                <a:lnTo>
                  <a:pt x="47355" y="114300"/>
                </a:lnTo>
                <a:lnTo>
                  <a:pt x="47355" y="95250"/>
                </a:lnTo>
                <a:lnTo>
                  <a:pt x="75930" y="95250"/>
                </a:lnTo>
                <a:lnTo>
                  <a:pt x="75930" y="76200"/>
                </a:lnTo>
                <a:lnTo>
                  <a:pt x="66405" y="76200"/>
                </a:lnTo>
                <a:cubicBezTo>
                  <a:pt x="50624" y="76200"/>
                  <a:pt x="37830" y="63406"/>
                  <a:pt x="37830" y="47625"/>
                </a:cubicBezTo>
                <a:cubicBezTo>
                  <a:pt x="37830" y="31844"/>
                  <a:pt x="50624" y="19050"/>
                  <a:pt x="66405" y="19050"/>
                </a:cubicBezTo>
                <a:lnTo>
                  <a:pt x="75930" y="190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任意多边形: 形状 26"/>
          <p:cNvSpPr/>
          <p:nvPr>
            <p:custDataLst>
              <p:tags r:id="rId16"/>
            </p:custDataLst>
          </p:nvPr>
        </p:nvSpPr>
        <p:spPr>
          <a:xfrm>
            <a:off x="861743" y="5746402"/>
            <a:ext cx="658536" cy="677220"/>
          </a:xfrm>
          <a:custGeom>
            <a:avLst/>
            <a:gdLst>
              <a:gd name="connsiteX0" fmla="*/ 305916 w 592782"/>
              <a:gd name="connsiteY0" fmla="*/ 361950 h 609600"/>
              <a:gd name="connsiteX1" fmla="*/ 458316 w 592782"/>
              <a:gd name="connsiteY1" fmla="*/ 361950 h 609600"/>
              <a:gd name="connsiteX2" fmla="*/ 458316 w 592782"/>
              <a:gd name="connsiteY2" fmla="*/ 381000 h 609600"/>
              <a:gd name="connsiteX3" fmla="*/ 305916 w 592782"/>
              <a:gd name="connsiteY3" fmla="*/ 381000 h 609600"/>
              <a:gd name="connsiteX4" fmla="*/ 511827 w 592782"/>
              <a:gd name="connsiteY4" fmla="*/ 323850 h 609600"/>
              <a:gd name="connsiteX5" fmla="*/ 535632 w 592782"/>
              <a:gd name="connsiteY5" fmla="*/ 371475 h 609600"/>
              <a:gd name="connsiteX6" fmla="*/ 511827 w 592782"/>
              <a:gd name="connsiteY6" fmla="*/ 419100 h 609600"/>
              <a:gd name="connsiteX7" fmla="*/ 547678 w 592782"/>
              <a:gd name="connsiteY7" fmla="*/ 419100 h 609600"/>
              <a:gd name="connsiteX8" fmla="*/ 571481 w 592782"/>
              <a:gd name="connsiteY8" fmla="*/ 371475 h 609600"/>
              <a:gd name="connsiteX9" fmla="*/ 547678 w 592782"/>
              <a:gd name="connsiteY9" fmla="*/ 323850 h 609600"/>
              <a:gd name="connsiteX10" fmla="*/ 258291 w 592782"/>
              <a:gd name="connsiteY10" fmla="*/ 323850 h 609600"/>
              <a:gd name="connsiteX11" fmla="*/ 258291 w 592782"/>
              <a:gd name="connsiteY11" fmla="*/ 419100 h 609600"/>
              <a:gd name="connsiteX12" fmla="*/ 490527 w 592782"/>
              <a:gd name="connsiteY12" fmla="*/ 419100 h 609600"/>
              <a:gd name="connsiteX13" fmla="*/ 514331 w 592782"/>
              <a:gd name="connsiteY13" fmla="*/ 371475 h 609600"/>
              <a:gd name="connsiteX14" fmla="*/ 490527 w 592782"/>
              <a:gd name="connsiteY14" fmla="*/ 323850 h 609600"/>
              <a:gd name="connsiteX15" fmla="*/ 277341 w 592782"/>
              <a:gd name="connsiteY15" fmla="*/ 285750 h 609600"/>
              <a:gd name="connsiteX16" fmla="*/ 277341 w 592782"/>
              <a:gd name="connsiteY16" fmla="*/ 304800 h 609600"/>
              <a:gd name="connsiteX17" fmla="*/ 296391 w 592782"/>
              <a:gd name="connsiteY17" fmla="*/ 304800 h 609600"/>
              <a:gd name="connsiteX18" fmla="*/ 296391 w 592782"/>
              <a:gd name="connsiteY18" fmla="*/ 285750 h 609600"/>
              <a:gd name="connsiteX19" fmla="*/ 115416 w 592782"/>
              <a:gd name="connsiteY19" fmla="*/ 209550 h 609600"/>
              <a:gd name="connsiteX20" fmla="*/ 267816 w 592782"/>
              <a:gd name="connsiteY20" fmla="*/ 209550 h 609600"/>
              <a:gd name="connsiteX21" fmla="*/ 267816 w 592782"/>
              <a:gd name="connsiteY21" fmla="*/ 228600 h 609600"/>
              <a:gd name="connsiteX22" fmla="*/ 115416 w 592782"/>
              <a:gd name="connsiteY22" fmla="*/ 228600 h 609600"/>
              <a:gd name="connsiteX23" fmla="*/ 102255 w 592782"/>
              <a:gd name="connsiteY23" fmla="*/ 171450 h 609600"/>
              <a:gd name="connsiteX24" fmla="*/ 78451 w 592782"/>
              <a:gd name="connsiteY24" fmla="*/ 219075 h 609600"/>
              <a:gd name="connsiteX25" fmla="*/ 102255 w 592782"/>
              <a:gd name="connsiteY25" fmla="*/ 266700 h 609600"/>
              <a:gd name="connsiteX26" fmla="*/ 315441 w 592782"/>
              <a:gd name="connsiteY26" fmla="*/ 266700 h 609600"/>
              <a:gd name="connsiteX27" fmla="*/ 315441 w 592782"/>
              <a:gd name="connsiteY27" fmla="*/ 171450 h 609600"/>
              <a:gd name="connsiteX28" fmla="*/ 45104 w 592782"/>
              <a:gd name="connsiteY28" fmla="*/ 171450 h 609600"/>
              <a:gd name="connsiteX29" fmla="*/ 21301 w 592782"/>
              <a:gd name="connsiteY29" fmla="*/ 219075 h 609600"/>
              <a:gd name="connsiteX30" fmla="*/ 45104 w 592782"/>
              <a:gd name="connsiteY30" fmla="*/ 266700 h 609600"/>
              <a:gd name="connsiteX31" fmla="*/ 80955 w 592782"/>
              <a:gd name="connsiteY31" fmla="*/ 266700 h 609600"/>
              <a:gd name="connsiteX32" fmla="*/ 57150 w 592782"/>
              <a:gd name="connsiteY32" fmla="*/ 219075 h 609600"/>
              <a:gd name="connsiteX33" fmla="*/ 80955 w 592782"/>
              <a:gd name="connsiteY33" fmla="*/ 171450 h 609600"/>
              <a:gd name="connsiteX34" fmla="*/ 277341 w 592782"/>
              <a:gd name="connsiteY34" fmla="*/ 133350 h 609600"/>
              <a:gd name="connsiteX35" fmla="*/ 277341 w 592782"/>
              <a:gd name="connsiteY35" fmla="*/ 152400 h 609600"/>
              <a:gd name="connsiteX36" fmla="*/ 296391 w 592782"/>
              <a:gd name="connsiteY36" fmla="*/ 152400 h 609600"/>
              <a:gd name="connsiteX37" fmla="*/ 296391 w 592782"/>
              <a:gd name="connsiteY37" fmla="*/ 133350 h 609600"/>
              <a:gd name="connsiteX38" fmla="*/ 305916 w 592782"/>
              <a:gd name="connsiteY38" fmla="*/ 57150 h 609600"/>
              <a:gd name="connsiteX39" fmla="*/ 458316 w 592782"/>
              <a:gd name="connsiteY39" fmla="*/ 57150 h 609600"/>
              <a:gd name="connsiteX40" fmla="*/ 458316 w 592782"/>
              <a:gd name="connsiteY40" fmla="*/ 76200 h 609600"/>
              <a:gd name="connsiteX41" fmla="*/ 305916 w 592782"/>
              <a:gd name="connsiteY41" fmla="*/ 76200 h 609600"/>
              <a:gd name="connsiteX42" fmla="*/ 511827 w 592782"/>
              <a:gd name="connsiteY42" fmla="*/ 19050 h 609600"/>
              <a:gd name="connsiteX43" fmla="*/ 535632 w 592782"/>
              <a:gd name="connsiteY43" fmla="*/ 66675 h 609600"/>
              <a:gd name="connsiteX44" fmla="*/ 511827 w 592782"/>
              <a:gd name="connsiteY44" fmla="*/ 114300 h 609600"/>
              <a:gd name="connsiteX45" fmla="*/ 547678 w 592782"/>
              <a:gd name="connsiteY45" fmla="*/ 114300 h 609600"/>
              <a:gd name="connsiteX46" fmla="*/ 571481 w 592782"/>
              <a:gd name="connsiteY46" fmla="*/ 66675 h 609600"/>
              <a:gd name="connsiteX47" fmla="*/ 547678 w 592782"/>
              <a:gd name="connsiteY47" fmla="*/ 19050 h 609600"/>
              <a:gd name="connsiteX48" fmla="*/ 258291 w 592782"/>
              <a:gd name="connsiteY48" fmla="*/ 19050 h 609600"/>
              <a:gd name="connsiteX49" fmla="*/ 258291 w 592782"/>
              <a:gd name="connsiteY49" fmla="*/ 114300 h 609600"/>
              <a:gd name="connsiteX50" fmla="*/ 490527 w 592782"/>
              <a:gd name="connsiteY50" fmla="*/ 114300 h 609600"/>
              <a:gd name="connsiteX51" fmla="*/ 514331 w 592782"/>
              <a:gd name="connsiteY51" fmla="*/ 66675 h 609600"/>
              <a:gd name="connsiteX52" fmla="*/ 490527 w 592782"/>
              <a:gd name="connsiteY52" fmla="*/ 19050 h 609600"/>
              <a:gd name="connsiteX53" fmla="*/ 239241 w 592782"/>
              <a:gd name="connsiteY53" fmla="*/ 0 h 609600"/>
              <a:gd name="connsiteX54" fmla="*/ 559454 w 592782"/>
              <a:gd name="connsiteY54" fmla="*/ 0 h 609600"/>
              <a:gd name="connsiteX55" fmla="*/ 592782 w 592782"/>
              <a:gd name="connsiteY55" fmla="*/ 66675 h 609600"/>
              <a:gd name="connsiteX56" fmla="*/ 559454 w 592782"/>
              <a:gd name="connsiteY56" fmla="*/ 133350 h 609600"/>
              <a:gd name="connsiteX57" fmla="*/ 315441 w 592782"/>
              <a:gd name="connsiteY57" fmla="*/ 133350 h 609600"/>
              <a:gd name="connsiteX58" fmla="*/ 315441 w 592782"/>
              <a:gd name="connsiteY58" fmla="*/ 152400 h 609600"/>
              <a:gd name="connsiteX59" fmla="*/ 334491 w 592782"/>
              <a:gd name="connsiteY59" fmla="*/ 152400 h 609600"/>
              <a:gd name="connsiteX60" fmla="*/ 334491 w 592782"/>
              <a:gd name="connsiteY60" fmla="*/ 285750 h 609600"/>
              <a:gd name="connsiteX61" fmla="*/ 315441 w 592782"/>
              <a:gd name="connsiteY61" fmla="*/ 285750 h 609600"/>
              <a:gd name="connsiteX62" fmla="*/ 315441 w 592782"/>
              <a:gd name="connsiteY62" fmla="*/ 304800 h 609600"/>
              <a:gd name="connsiteX63" fmla="*/ 559454 w 592782"/>
              <a:gd name="connsiteY63" fmla="*/ 304800 h 609600"/>
              <a:gd name="connsiteX64" fmla="*/ 592782 w 592782"/>
              <a:gd name="connsiteY64" fmla="*/ 371475 h 609600"/>
              <a:gd name="connsiteX65" fmla="*/ 559454 w 592782"/>
              <a:gd name="connsiteY65" fmla="*/ 438150 h 609600"/>
              <a:gd name="connsiteX66" fmla="*/ 315441 w 592782"/>
              <a:gd name="connsiteY66" fmla="*/ 438150 h 609600"/>
              <a:gd name="connsiteX67" fmla="*/ 315441 w 592782"/>
              <a:gd name="connsiteY67" fmla="*/ 609600 h 609600"/>
              <a:gd name="connsiteX68" fmla="*/ 296391 w 592782"/>
              <a:gd name="connsiteY68" fmla="*/ 609600 h 609600"/>
              <a:gd name="connsiteX69" fmla="*/ 296391 w 592782"/>
              <a:gd name="connsiteY69" fmla="*/ 438150 h 609600"/>
              <a:gd name="connsiteX70" fmla="*/ 277341 w 592782"/>
              <a:gd name="connsiteY70" fmla="*/ 438150 h 609600"/>
              <a:gd name="connsiteX71" fmla="*/ 277341 w 592782"/>
              <a:gd name="connsiteY71" fmla="*/ 609600 h 609600"/>
              <a:gd name="connsiteX72" fmla="*/ 258291 w 592782"/>
              <a:gd name="connsiteY72" fmla="*/ 609600 h 609600"/>
              <a:gd name="connsiteX73" fmla="*/ 258291 w 592782"/>
              <a:gd name="connsiteY73" fmla="*/ 438150 h 609600"/>
              <a:gd name="connsiteX74" fmla="*/ 239241 w 592782"/>
              <a:gd name="connsiteY74" fmla="*/ 438150 h 609600"/>
              <a:gd name="connsiteX75" fmla="*/ 239241 w 592782"/>
              <a:gd name="connsiteY75" fmla="*/ 304800 h 609600"/>
              <a:gd name="connsiteX76" fmla="*/ 258291 w 592782"/>
              <a:gd name="connsiteY76" fmla="*/ 304800 h 609600"/>
              <a:gd name="connsiteX77" fmla="*/ 258291 w 592782"/>
              <a:gd name="connsiteY77" fmla="*/ 285750 h 609600"/>
              <a:gd name="connsiteX78" fmla="*/ 33328 w 592782"/>
              <a:gd name="connsiteY78" fmla="*/ 285750 h 609600"/>
              <a:gd name="connsiteX79" fmla="*/ 0 w 592782"/>
              <a:gd name="connsiteY79" fmla="*/ 219075 h 609600"/>
              <a:gd name="connsiteX80" fmla="*/ 33328 w 592782"/>
              <a:gd name="connsiteY80" fmla="*/ 152400 h 609600"/>
              <a:gd name="connsiteX81" fmla="*/ 258291 w 592782"/>
              <a:gd name="connsiteY81" fmla="*/ 152400 h 609600"/>
              <a:gd name="connsiteX82" fmla="*/ 258291 w 592782"/>
              <a:gd name="connsiteY82" fmla="*/ 133350 h 609600"/>
              <a:gd name="connsiteX83" fmla="*/ 239241 w 592782"/>
              <a:gd name="connsiteY83" fmla="*/ 1333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2782" h="609600">
                <a:moveTo>
                  <a:pt x="305916" y="361950"/>
                </a:moveTo>
                <a:lnTo>
                  <a:pt x="458316" y="361950"/>
                </a:lnTo>
                <a:lnTo>
                  <a:pt x="458316" y="381000"/>
                </a:lnTo>
                <a:lnTo>
                  <a:pt x="305916" y="381000"/>
                </a:lnTo>
                <a:close/>
                <a:moveTo>
                  <a:pt x="511827" y="323850"/>
                </a:moveTo>
                <a:lnTo>
                  <a:pt x="535632" y="371475"/>
                </a:lnTo>
                <a:lnTo>
                  <a:pt x="511827" y="419100"/>
                </a:lnTo>
                <a:lnTo>
                  <a:pt x="547678" y="419100"/>
                </a:lnTo>
                <a:lnTo>
                  <a:pt x="571481" y="371475"/>
                </a:lnTo>
                <a:lnTo>
                  <a:pt x="547678" y="323850"/>
                </a:lnTo>
                <a:close/>
                <a:moveTo>
                  <a:pt x="258291" y="323850"/>
                </a:moveTo>
                <a:lnTo>
                  <a:pt x="258291" y="419100"/>
                </a:lnTo>
                <a:lnTo>
                  <a:pt x="490527" y="419100"/>
                </a:lnTo>
                <a:lnTo>
                  <a:pt x="514331" y="371475"/>
                </a:lnTo>
                <a:lnTo>
                  <a:pt x="490527" y="323850"/>
                </a:lnTo>
                <a:close/>
                <a:moveTo>
                  <a:pt x="277341" y="285750"/>
                </a:moveTo>
                <a:lnTo>
                  <a:pt x="277341" y="304800"/>
                </a:lnTo>
                <a:lnTo>
                  <a:pt x="296391" y="304800"/>
                </a:lnTo>
                <a:lnTo>
                  <a:pt x="296391" y="285750"/>
                </a:lnTo>
                <a:close/>
                <a:moveTo>
                  <a:pt x="115416" y="209550"/>
                </a:moveTo>
                <a:lnTo>
                  <a:pt x="267816" y="209550"/>
                </a:lnTo>
                <a:lnTo>
                  <a:pt x="267816" y="228600"/>
                </a:lnTo>
                <a:lnTo>
                  <a:pt x="115416" y="228600"/>
                </a:lnTo>
                <a:close/>
                <a:moveTo>
                  <a:pt x="102255" y="171450"/>
                </a:moveTo>
                <a:lnTo>
                  <a:pt x="78451" y="219075"/>
                </a:lnTo>
                <a:lnTo>
                  <a:pt x="102255" y="266700"/>
                </a:lnTo>
                <a:lnTo>
                  <a:pt x="315441" y="266700"/>
                </a:lnTo>
                <a:lnTo>
                  <a:pt x="315441" y="171450"/>
                </a:lnTo>
                <a:close/>
                <a:moveTo>
                  <a:pt x="45104" y="171450"/>
                </a:moveTo>
                <a:lnTo>
                  <a:pt x="21301" y="219075"/>
                </a:lnTo>
                <a:lnTo>
                  <a:pt x="45104" y="266700"/>
                </a:lnTo>
                <a:lnTo>
                  <a:pt x="80955" y="266700"/>
                </a:lnTo>
                <a:lnTo>
                  <a:pt x="57150" y="219075"/>
                </a:lnTo>
                <a:lnTo>
                  <a:pt x="80955" y="171450"/>
                </a:lnTo>
                <a:close/>
                <a:moveTo>
                  <a:pt x="277341" y="133350"/>
                </a:moveTo>
                <a:lnTo>
                  <a:pt x="277341" y="152400"/>
                </a:lnTo>
                <a:lnTo>
                  <a:pt x="296391" y="152400"/>
                </a:lnTo>
                <a:lnTo>
                  <a:pt x="296391" y="133350"/>
                </a:lnTo>
                <a:close/>
                <a:moveTo>
                  <a:pt x="305916" y="57150"/>
                </a:moveTo>
                <a:lnTo>
                  <a:pt x="458316" y="57150"/>
                </a:lnTo>
                <a:lnTo>
                  <a:pt x="458316" y="76200"/>
                </a:lnTo>
                <a:lnTo>
                  <a:pt x="305916" y="76200"/>
                </a:lnTo>
                <a:close/>
                <a:moveTo>
                  <a:pt x="511827" y="19050"/>
                </a:moveTo>
                <a:lnTo>
                  <a:pt x="535632" y="66675"/>
                </a:lnTo>
                <a:lnTo>
                  <a:pt x="511827" y="114300"/>
                </a:lnTo>
                <a:lnTo>
                  <a:pt x="547678" y="114300"/>
                </a:lnTo>
                <a:lnTo>
                  <a:pt x="571481" y="66675"/>
                </a:lnTo>
                <a:lnTo>
                  <a:pt x="547678" y="19050"/>
                </a:lnTo>
                <a:close/>
                <a:moveTo>
                  <a:pt x="258291" y="19050"/>
                </a:moveTo>
                <a:lnTo>
                  <a:pt x="258291" y="114300"/>
                </a:lnTo>
                <a:lnTo>
                  <a:pt x="490527" y="114300"/>
                </a:lnTo>
                <a:lnTo>
                  <a:pt x="514331" y="66675"/>
                </a:lnTo>
                <a:lnTo>
                  <a:pt x="490527" y="19050"/>
                </a:lnTo>
                <a:close/>
                <a:moveTo>
                  <a:pt x="239241" y="0"/>
                </a:moveTo>
                <a:lnTo>
                  <a:pt x="559454" y="0"/>
                </a:lnTo>
                <a:lnTo>
                  <a:pt x="592782" y="66675"/>
                </a:lnTo>
                <a:lnTo>
                  <a:pt x="559454" y="133350"/>
                </a:lnTo>
                <a:lnTo>
                  <a:pt x="315441" y="133350"/>
                </a:lnTo>
                <a:lnTo>
                  <a:pt x="315441" y="152400"/>
                </a:lnTo>
                <a:lnTo>
                  <a:pt x="334491" y="152400"/>
                </a:lnTo>
                <a:lnTo>
                  <a:pt x="334491" y="285750"/>
                </a:lnTo>
                <a:lnTo>
                  <a:pt x="315441" y="285750"/>
                </a:lnTo>
                <a:lnTo>
                  <a:pt x="315441" y="304800"/>
                </a:lnTo>
                <a:lnTo>
                  <a:pt x="559454" y="304800"/>
                </a:lnTo>
                <a:lnTo>
                  <a:pt x="592782" y="371475"/>
                </a:lnTo>
                <a:lnTo>
                  <a:pt x="559454" y="438150"/>
                </a:lnTo>
                <a:lnTo>
                  <a:pt x="315441" y="438150"/>
                </a:lnTo>
                <a:lnTo>
                  <a:pt x="315441" y="609600"/>
                </a:lnTo>
                <a:lnTo>
                  <a:pt x="296391" y="609600"/>
                </a:lnTo>
                <a:lnTo>
                  <a:pt x="296391" y="438150"/>
                </a:lnTo>
                <a:lnTo>
                  <a:pt x="277341" y="438150"/>
                </a:lnTo>
                <a:lnTo>
                  <a:pt x="277341" y="609600"/>
                </a:lnTo>
                <a:lnTo>
                  <a:pt x="258291" y="609600"/>
                </a:lnTo>
                <a:lnTo>
                  <a:pt x="258291" y="438150"/>
                </a:lnTo>
                <a:lnTo>
                  <a:pt x="239241" y="438150"/>
                </a:lnTo>
                <a:lnTo>
                  <a:pt x="239241" y="304800"/>
                </a:lnTo>
                <a:lnTo>
                  <a:pt x="258291" y="304800"/>
                </a:lnTo>
                <a:lnTo>
                  <a:pt x="258291" y="285750"/>
                </a:lnTo>
                <a:lnTo>
                  <a:pt x="33328" y="285750"/>
                </a:lnTo>
                <a:lnTo>
                  <a:pt x="0" y="219075"/>
                </a:lnTo>
                <a:lnTo>
                  <a:pt x="33328" y="152400"/>
                </a:lnTo>
                <a:lnTo>
                  <a:pt x="258291" y="152400"/>
                </a:lnTo>
                <a:lnTo>
                  <a:pt x="258291" y="133350"/>
                </a:lnTo>
                <a:lnTo>
                  <a:pt x="239241" y="133350"/>
                </a:lnTo>
                <a:close/>
              </a:path>
            </a:pathLst>
          </a:custGeom>
          <a:solidFill>
            <a:schemeClr val="tx1"/>
          </a:solidFill>
          <a:ln w="9525" cap="flat">
            <a:noFill/>
            <a:prstDash val="solid"/>
            <a:miter/>
          </a:ln>
        </p:spPr>
        <p:txBody>
          <a:bodyPr wrap="square" rtlCol="0" anchor="ctr">
            <a:normAutofit/>
          </a:bodyPr>
          <a:lstStyle/>
          <a:p>
            <a:pPr marL="0" marR="0" lvl="0" indent="0" algn="l" defTabSz="4572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222222"/>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2"/>
          <a:stretch>
            <a:fillRect/>
          </a:stretch>
        </p:blipFill>
        <p:spPr>
          <a:xfrm>
            <a:off x="530860" y="2351405"/>
            <a:ext cx="2925445" cy="3155315"/>
          </a:xfrm>
          <a:prstGeom prst="rect">
            <a:avLst/>
          </a:prstGeom>
        </p:spPr>
      </p:pic>
      <p:pic>
        <p:nvPicPr>
          <p:cNvPr id="3" name="图片 2"/>
          <p:cNvPicPr>
            <a:picLocks noChangeAspect="1"/>
          </p:cNvPicPr>
          <p:nvPr/>
        </p:nvPicPr>
        <p:blipFill>
          <a:blip r:embed="rId23"/>
          <a:stretch>
            <a:fillRect/>
          </a:stretch>
        </p:blipFill>
        <p:spPr>
          <a:xfrm>
            <a:off x="3716020" y="2651125"/>
            <a:ext cx="3456940" cy="224726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MwMjNlYTBhMjczNWZkM2RmMDRiNTQzNzU2MTAxZmQifQ=="/>
  <p:tag name="KSO_WPP_MARK_KEY" val="5ac0e38a-8a67-4950-80b0-a42d3c57d7d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0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3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6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7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0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0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0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09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0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0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09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0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2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0.xml><?xml version="1.0" encoding="utf-8"?>
<p:tagLst xmlns:a="http://schemas.openxmlformats.org/drawingml/2006/main" xmlns:r="http://schemas.openxmlformats.org/officeDocument/2006/relationships" xmlns:p="http://schemas.openxmlformats.org/presentationml/2006/main">
  <p:tag name="KSO_WM_SLIDE_ID" val="custom20202661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Lst>
</file>

<file path=ppt/tags/tag11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61_14*a*1"/>
  <p:tag name="KSO_WM_TEMPLATE_CATEGORY" val="custom"/>
  <p:tag name="KSO_WM_TEMPLATE_INDEX" val="20202661"/>
  <p:tag name="KSO_WM_UNIT_LAYERLEVEL" val="1"/>
  <p:tag name="KSO_WM_TAG_VERSION" val="1.0"/>
  <p:tag name="KSO_WM_BEAUTIFY_FLAG" val="#wm#"/>
</p:tagLst>
</file>

<file path=ppt/tags/tag1142.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ID" val="custom20202661_14*f*1"/>
  <p:tag name="KSO_WM_TEMPLATE_CATEGORY" val="custom"/>
  <p:tag name="KSO_WM_TEMPLATE_INDEX" val="20202661"/>
  <p:tag name="KSO_WM_UNIT_LAYERLEVEL" val="1"/>
  <p:tag name="KSO_WM_TAG_VERSION" val="1.0"/>
</p:tagLst>
</file>

<file path=ppt/tags/tag114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1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1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1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0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1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3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4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6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7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8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29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2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2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29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5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6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8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3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3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39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3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1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2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4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4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4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4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1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03.xml><?xml version="1.0" encoding="utf-8"?>
<p:tagLst xmlns:a="http://schemas.openxmlformats.org/drawingml/2006/main" xmlns:r="http://schemas.openxmlformats.org/officeDocument/2006/relationships" xmlns:p="http://schemas.openxmlformats.org/presentationml/2006/main">
  <p:tag name="KSO_WM_SLIDE_ID" val="custom20202661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Lst>
</file>

<file path=ppt/tags/tag15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61_14*a*1"/>
  <p:tag name="KSO_WM_TEMPLATE_CATEGORY" val="custom"/>
  <p:tag name="KSO_WM_TEMPLATE_INDEX" val="20202661"/>
  <p:tag name="KSO_WM_UNIT_LAYERLEVEL" val="1"/>
  <p:tag name="KSO_WM_TAG_VERSION" val="1.0"/>
  <p:tag name="KSO_WM_BEAUTIFY_FLAG" val="#wm#"/>
</p:tagLst>
</file>

<file path=ppt/tags/tag1505.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ID" val="custom20202661_14*f*1"/>
  <p:tag name="KSO_WM_TEMPLATE_CATEGORY" val="custom"/>
  <p:tag name="KSO_WM_TEMPLATE_INDEX" val="20202661"/>
  <p:tag name="KSO_WM_UNIT_LAYERLEVEL" val="1"/>
  <p:tag name="KSO_WM_TAG_VERSION" val="1.0"/>
</p:tagLst>
</file>

<file path=ppt/tags/tag150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2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3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3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15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15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15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1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1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1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1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1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1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1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1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1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1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1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23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23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3231"/>
  <p:tag name="KSO_WM_TEMPLATE_MASTER_THUMB_INDEX" val="12"/>
  <p:tag name="KSO_WM_TEMPLATE_THUMBS_INDEX" val="1、4、6、7、8、9、12、15、16、17、18、19、20、21、22、25、30、32、34"/>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4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49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4.xml><?xml version="1.0" encoding="utf-8"?>
<p:tagLst xmlns:a="http://schemas.openxmlformats.org/drawingml/2006/main" xmlns:r="http://schemas.openxmlformats.org/officeDocument/2006/relationships" xmlns:p="http://schemas.openxmlformats.org/presentationml/2006/main">
  <p:tag name="KSO_WM_SLIDE_ID" val="custom20203231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3231"/>
  <p:tag name="KSO_WM_SLIDE_TYPE" val="title"/>
  <p:tag name="KSO_WM_SLIDE_SUBTYPE" val="pureTxt"/>
  <p:tag name="KSO_WM_SLIDE_LAYOUT" val="a_b"/>
  <p:tag name="KSO_WM_SLIDE_LAYOUT_CNT" val="1_1"/>
  <p:tag name="KSO_WM_TEMPLATE_MASTER_THUMB_INDEX" val="12"/>
  <p:tag name="KSO_WM_TEMPLATE_THUMBS_INDEX" val="1、6、7、8、9、12、15、16、17、25、30、32、34、35"/>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231_1*b*1"/>
  <p:tag name="KSO_WM_TEMPLATE_CATEGORY" val="custom"/>
  <p:tag name="KSO_WM_TEMPLATE_INDEX" val="20203231"/>
  <p:tag name="KSO_WM_UNIT_LAYERLEVEL" val="1"/>
  <p:tag name="KSO_WM_TAG_VERSION" val="1.0"/>
  <p:tag name="KSO_WM_UNIT_ISCONTENTSTITLE" val="0"/>
  <p:tag name="KSO_WM_UNIT_PRESET_TEXT" val="单击此处添加文本具体内容，简明扼要的阐述您的观点。"/>
  <p:tag name="KSO_WM_UNIT_NOCLEAR" val="0"/>
  <p:tag name="KSO_WM_UNIT_VALUE" val="99"/>
  <p:tag name="KSO_WM_UNIT_ISNUMDGMTITLE" val="0"/>
</p:tagLst>
</file>

<file path=ppt/tags/tag506.xml><?xml version="1.0" encoding="utf-8"?>
<p:tagLst xmlns:a="http://schemas.openxmlformats.org/drawingml/2006/main" xmlns:r="http://schemas.openxmlformats.org/officeDocument/2006/relationships" xmlns:p="http://schemas.openxmlformats.org/presentationml/2006/main">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2.93},&quot;normalSize&quot;:{&quot;size1&quot;:52.4},&quot;minSize&quot;:{&quot;size1&quot;:39.3},&quot;maxSize&quot;:{&quot;size1&quot;:65.6},&quot;edge&quot;:{&quot;left&quot;:true,&quot;top&quot;:true,&quot;right&quot;:false,&quot;bottom&quot;:true},&quot;backgroundInfo&quot;:[{&quot;type&quot;:&quot;leftRight&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0.394},&quot;edge&quot;:{&quot;left&quot;:true,&quot;top&quot;:true,&quot;right&quot;:false,&quot;bottom&quot;:false}},{&quot;direction&quot;:0,&quot;horizontalAlign&quot;:-1,&quot;verticalAlign&quot;:-1,&quot;type&quot;:0,&quot;diagramDirection&quot;:0,&quot;canSetOverLayout&quot;:0,&quot;isOverLayout&quot;:0,&quot;margin&quot;:{&quot;left&quot;:2.12,&quot;top&quot;:0.026,&quot;right&quot;:1.69,&quot;bottom&quot;:2.93},&quot;edge&quot;:{&quot;left&quot;:true,&quot;top&quot;:false,&quot;right&quot;:false,&quot;bottom&quot;:true}}]},{&quot;direction&quot;:0,&quot;horizontalAlign&quot;:-1,&quot;verticalAlign&quot;:-1,&quot;type&quot;:0,&quot;diagramDirection&quot;:0,&quot;canSetOverLayout&quot;:0,&quot;isOverLayout&quot;:0,&quot;margin&quot;:{&quot;left&quot;:2.12,&quot;top&quot;:2.54,&quot;right&quot;:2.54,&quot;bottom&quot;:2.54},&quot;edge&quot;:{&quot;left&quot;:false,&quot;top&quot;:true,&quot;right&quot;:true,&quot;bottom&quot;:true}}]}"/>
  <p:tag name="KSO_WM_SLIDE_CAN_ADD_NAVIGATION" val="1"/>
  <p:tag name="KSO_WM_SLIDE_BACKGROUND" val="[&quot;general&quot;,&quot;leftRight&quot;]"/>
  <p:tag name="KSO_WM_SLIDE_RATIO" val="1.777778"/>
  <p:tag name="KSO_WM_SLIDE_COLORSCHEME_VERSION" val="3.2"/>
  <p:tag name="KSO_WM_TEMPLATE_SUBCATEGORY" val="0"/>
  <p:tag name="KSO_WM_SLIDE_TYPE" val="text"/>
  <p:tag name="KSO_WM_SLIDE_SUBTYPE" val="pureTxt"/>
  <p:tag name="KSO_WM_SLIDE_ITEM_CNT" val="4"/>
  <p:tag name="KSO_WM_SLIDE_INDEX" val="27"/>
  <p:tag name="KSO_WM_SLIDE_SIZE" val="520*397.098"/>
  <p:tag name="KSO_WM_SLIDE_POSITION" val="373.928*71.4511"/>
  <p:tag name="KSO_WM_DIAGRAM_GROUP_CODE" val="l1-3"/>
  <p:tag name="KSO_WM_SLIDE_DIAGTYPE" val="l"/>
  <p:tag name="KSO_WM_TAG_VERSION" val="1.0"/>
  <p:tag name="KSO_WM_BEAUTIFY_FLAG" val="#wm#"/>
  <p:tag name="KSO_WM_SLIDE_LAYOUT" val="a_f_i_k_l"/>
  <p:tag name="KSO_WM_SLIDE_LAYOUT_CNT" val="1_1_1_1_1"/>
  <p:tag name="KSO_WM_TEMPLATE_MASTER_TYPE" val="1"/>
  <p:tag name="KSO_WM_TEMPLATE_COLOR_TYPE" val="1"/>
  <p:tag name="KSO_WM_TEMPLATE_CATEGORY" val="custom"/>
  <p:tag name="KSO_WM_TEMPLATE_INDEX" val="20204503"/>
  <p:tag name="KSO_WM_SLIDE_ID" val="custom20204503_27"/>
</p:tagLst>
</file>

<file path=ppt/tags/tag5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SUBTYPE" val="h"/>
  <p:tag name="KSO_WM_TEMPLATE_CATEGORY" val="custom"/>
  <p:tag name="KSO_WM_TEMPLATE_INDEX" val="20204503"/>
  <p:tag name="KSO_WM_UNIT_ID" val="custom20204503_27*i*1"/>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l1-3"/>
  <p:tag name="KSO_WM_UNIT_ID" val="custom20204503_27*i*2"/>
  <p:tag name="KSO_WM_UNIT_LAYERLEVEL" val="1"/>
  <p:tag name="KSO_WM_TAG_VERSION" val="1.0"/>
  <p:tag name="KSO_WM_BEAUTIFY_FLAG" val="#wm#"/>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4503"/>
  <p:tag name="KSO_WM_UNIT_ID" val="custom20204503_27*i*3"/>
  <p:tag name="KSO_WM_UNIT_TYPE" val="i"/>
  <p:tag name="KSO_WM_UNIT_INDEX" val="3"/>
  <p:tag name="KSO_WM_DIAGRAM_GROUP_CODE" val="l1-3"/>
  <p:tag name="KSO_WM_UNIT_FILL_FORE_SCHEMECOLOR_INDEX" val="5"/>
  <p:tag name="KSO_WM_UNI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4503"/>
  <p:tag name="KSO_WM_UNIT_ID" val="custom20204503_27*k*1"/>
  <p:tag name="KSO_WM_DIAGRAM_GROUP_CODE" val="l1-3"/>
  <p:tag name="KSO_WM_UNIT_TEXT_FILL_FORE_SCHEMECOLOR_INDEX" val="14"/>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4503"/>
  <p:tag name="KSO_WM_UNIT_ID" val="custom20204503_27*a*1"/>
  <p:tag name="KSO_WM_DIAGRAM_GROUP_CODE" val="l1-3"/>
  <p:tag name="KSO_WM_UNIT_ISNUMDGMTITLE" val="0"/>
  <p:tag name="KSO_WM_UNIT_TEXT_FILL_FORE_SCHEMECOLOR_INDEX" val="13"/>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4503"/>
  <p:tag name="KSO_WM_UNIT_ID" val="custom20204503_27*f*1"/>
  <p:tag name="KSO_WM_DIAGRAM_GROUP_CODE" val="l1-3"/>
  <p:tag name="KSO_WM_UNIT_SUBTYPE" val="a"/>
  <p:tag name="KSO_WM_UNIT_TEXT_FILL_FORE_SCHEMECOLOR_INDEX" val="13"/>
  <p:tag name="KSO_WM_UNIT_TEXT_FILL_TYPE" val="1"/>
  <p:tag name="KSO_WM_UNIT_USESOURCEFORMAT_APPLY" val="1"/>
</p:tagLst>
</file>

<file path=ppt/tags/tag513.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b"/>
  <p:tag name="KSO_WM_UNIT_TYPE" val="l_h_i"/>
  <p:tag name="KSO_WM_UNIT_INDEX" val="1_1_1"/>
  <p:tag name="KSO_WM_UNIT_LAYERLEVEL" val="1_1_1"/>
  <p:tag name="KSO_WM_TAG_VERSION" val="1.0"/>
  <p:tag name="KSO_WM_BEAUTIFY_FLAG" val="#wm#"/>
  <p:tag name="KSO_WM_TEMPLATE_CATEGORY" val="custom"/>
  <p:tag name="KSO_WM_TEMPLATE_INDEX" val="20204503"/>
  <p:tag name="KSO_WM_UNIT_ID" val="custom20204503_27*l_h_i*1_1_1"/>
  <p:tag name="KSO_WM_UNIT_LINE_FORE_SCHEMECOLOR_INDEX" val="6"/>
  <p:tag name="KSO_WM_UNIT_LINE_FILL_TYPE" val="2"/>
  <p:tag name="KSO_WM_UNIT_TEXT_FILL_FORE_SCHEMECOLOR_INDEX" val="14"/>
  <p:tag name="KSO_WM_UNIT_TEXT_FILL_TYPE" val="1"/>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2"/>
  <p:tag name="KSO_WM_UNIT_DIAGRAM_MODELTYPE" val="stripeEnum"/>
  <p:tag name="KSO_WM_UNIT_NOCLEAR" val="0"/>
  <p:tag name="KSO_WM_UNIT_VALUE" val="49"/>
  <p:tag name="KSO_WM_UNIT_HIGHLIGHT" val="0"/>
  <p:tag name="KSO_WM_UNIT_COMPATIBLE" val="0"/>
  <p:tag name="KSO_WM_UNIT_DIAGRAM_ISNUMVISUAL" val="0"/>
  <p:tag name="KSO_WM_UNIT_DIAGRAM_ISREFERUNIT" val="0"/>
  <p:tag name="KSO_WM_DIAGRAM_GROUP_CODE" val="l1-3"/>
  <p:tag name="KSO_WM_UNIT_TYPE" val="l_h_f"/>
  <p:tag name="KSO_WM_UNIT_INDEX" val="1_1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503"/>
  <p:tag name="KSO_WM_UNIT_ID" val="custom20204503_27*l_h_f*1_1_1"/>
  <p:tag name="KSO_WM_UNIT_SUBTYPE" val="a"/>
  <p:tag name="KSO_WM_UNIT_TEXT_FILL_FORE_SCHEMECOLOR_INDEX" val="13"/>
  <p:tag name="KSO_WM_UNIT_TEXT_FILL_TYPE" val="1"/>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2"/>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3"/>
  <p:tag name="KSO_WM_UNIT_LAYERLEVEL" val="1_1_1"/>
  <p:tag name="KSO_WM_TAG_VERSION" val="1.0"/>
  <p:tag name="KSO_WM_UNIT_PRESET_TEXT" val="单击此处添加标题"/>
  <p:tag name="KSO_WM_TEMPLATE_CATEGORY" val="custom"/>
  <p:tag name="KSO_WM_TEMPLATE_INDEX" val="20204503"/>
  <p:tag name="KSO_WM_UNIT_ID" val="custom20204503_27*l_h_a*1_1_1"/>
  <p:tag name="KSO_WM_UNIT_ISNUMDGMTITLE" val="0"/>
  <p:tag name="KSO_WM_UNIT_TEXT_FILL_FORE_SCHEMECOLOR_INDEX" val="13"/>
  <p:tag name="KSO_WM_UNIT_TEXT_FILL_TYPE" val="1"/>
  <p:tag name="KSO_WM_UNIT_USESOURCEFORMAT_APPLY" val="1"/>
</p:tagLst>
</file>

<file path=ppt/tags/tag516.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b"/>
  <p:tag name="KSO_WM_UNIT_TYPE" val="l_h_i"/>
  <p:tag name="KSO_WM_UNIT_INDEX" val="1_2_1"/>
  <p:tag name="KSO_WM_UNIT_LAYERLEVEL" val="1_1_1"/>
  <p:tag name="KSO_WM_TAG_VERSION" val="1.0"/>
  <p:tag name="KSO_WM_BEAUTIFY_FLAG" val="#wm#"/>
  <p:tag name="KSO_WM_TEMPLATE_CATEGORY" val="custom"/>
  <p:tag name="KSO_WM_TEMPLATE_INDEX" val="20204503"/>
  <p:tag name="KSO_WM_UNIT_ID" val="custom20204503_27*l_h_i*1_2_1"/>
  <p:tag name="KSO_WM_UNIT_LINE_FORE_SCHEMECOLOR_INDEX" val="6"/>
  <p:tag name="KSO_WM_UNIT_LINE_FILL_TYPE" val="2"/>
  <p:tag name="KSO_WM_UNIT_TEXT_FILL_FORE_SCHEMECOLOR_INDEX" val="14"/>
  <p:tag name="KSO_WM_UNIT_TEX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2"/>
  <p:tag name="KSO_WM_UNIT_DIAGRAM_MODELTYPE" val="stripeEnum"/>
  <p:tag name="KSO_WM_UNIT_NOCLEAR" val="0"/>
  <p:tag name="KSO_WM_UNIT_VALUE" val="49"/>
  <p:tag name="KSO_WM_UNIT_HIGHLIGHT" val="0"/>
  <p:tag name="KSO_WM_UNIT_COMPATIBLE" val="0"/>
  <p:tag name="KSO_WM_UNIT_DIAGRAM_ISNUMVISUAL" val="0"/>
  <p:tag name="KSO_WM_UNIT_DIAGRAM_ISREFERUNIT" val="0"/>
  <p:tag name="KSO_WM_DIAGRAM_GROUP_CODE" val="l1-3"/>
  <p:tag name="KSO_WM_UNIT_TYPE" val="l_h_f"/>
  <p:tag name="KSO_WM_UNIT_INDEX" val="1_2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503"/>
  <p:tag name="KSO_WM_UNIT_ID" val="custom20204503_27*l_h_f*1_2_1"/>
  <p:tag name="KSO_WM_UNIT_SUBTYPE" val="a"/>
  <p:tag name="KSO_WM_UNIT_TEXT_FILL_FORE_SCHEMECOLOR_INDEX" val="13"/>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2"/>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3"/>
  <p:tag name="KSO_WM_UNIT_LAYERLEVEL" val="1_1_1"/>
  <p:tag name="KSO_WM_TAG_VERSION" val="1.0"/>
  <p:tag name="KSO_WM_UNIT_PRESET_TEXT" val="单击此处添加标题"/>
  <p:tag name="KSO_WM_TEMPLATE_CATEGORY" val="custom"/>
  <p:tag name="KSO_WM_TEMPLATE_INDEX" val="20204503"/>
  <p:tag name="KSO_WM_UNIT_ID" val="custom20204503_27*l_h_a*1_2_1"/>
  <p:tag name="KSO_WM_UNIT_ISNUMDGMTITLE" val="0"/>
  <p:tag name="KSO_WM_UNIT_TEXT_FILL_FORE_SCHEMECOLOR_INDEX" val="13"/>
  <p:tag name="KSO_WM_UNIT_TEX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b"/>
  <p:tag name="KSO_WM_UNIT_TYPE" val="l_h_i"/>
  <p:tag name="KSO_WM_UNIT_INDEX" val="1_3_1"/>
  <p:tag name="KSO_WM_UNIT_LAYERLEVEL" val="1_1_1"/>
  <p:tag name="KSO_WM_TAG_VERSION" val="1.0"/>
  <p:tag name="KSO_WM_BEAUTIFY_FLAG" val="#wm#"/>
  <p:tag name="KSO_WM_TEMPLATE_CATEGORY" val="custom"/>
  <p:tag name="KSO_WM_TEMPLATE_INDEX" val="20204503"/>
  <p:tag name="KSO_WM_UNIT_ID" val="custom20204503_27*l_h_i*1_3_1"/>
  <p:tag name="KSO_WM_UNIT_LINE_FORE_SCHEMECOLOR_INDEX" val="6"/>
  <p:tag name="KSO_WM_UNIT_LINE_FILL_TYPE" val="2"/>
  <p:tag name="KSO_WM_UNIT_TEXT_FILL_FORE_SCHEMECOLOR_INDEX" val="14"/>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2"/>
  <p:tag name="KSO_WM_UNIT_DIAGRAM_MODELTYPE" val="stripeEnum"/>
  <p:tag name="KSO_WM_UNIT_NOCLEAR" val="0"/>
  <p:tag name="KSO_WM_UNIT_VALUE" val="49"/>
  <p:tag name="KSO_WM_UNIT_HIGHLIGHT" val="0"/>
  <p:tag name="KSO_WM_UNIT_COMPATIBLE" val="0"/>
  <p:tag name="KSO_WM_UNIT_DIAGRAM_ISNUMVISUAL" val="0"/>
  <p:tag name="KSO_WM_UNIT_DIAGRAM_ISREFERUNIT" val="0"/>
  <p:tag name="KSO_WM_DIAGRAM_GROUP_CODE" val="l1-3"/>
  <p:tag name="KSO_WM_UNIT_TYPE" val="l_h_f"/>
  <p:tag name="KSO_WM_UNIT_INDEX" val="1_3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503"/>
  <p:tag name="KSO_WM_UNIT_ID" val="custom20204503_27*l_h_f*1_3_1"/>
  <p:tag name="KSO_WM_UNIT_SUBTYPE" val="a"/>
  <p:tag name="KSO_WM_UNIT_TEXT_FILL_FORE_SCHEMECOLOR_INDEX" val="13"/>
  <p:tag name="KSO_WM_UNIT_TEX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2"/>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3"/>
  <p:tag name="KSO_WM_UNIT_LAYERLEVEL" val="1_1_1"/>
  <p:tag name="KSO_WM_TAG_VERSION" val="1.0"/>
  <p:tag name="KSO_WM_UNIT_PRESET_TEXT" val="单击此处添加标题"/>
  <p:tag name="KSO_WM_TEMPLATE_CATEGORY" val="custom"/>
  <p:tag name="KSO_WM_TEMPLATE_INDEX" val="20204503"/>
  <p:tag name="KSO_WM_UNIT_ID" val="custom20204503_27*l_h_a*1_3_1"/>
  <p:tag name="KSO_WM_UNIT_ISNUMDGMTITLE" val="0"/>
  <p:tag name="KSO_WM_UNIT_TEXT_FILL_FORE_SCHEMECOLOR_INDEX" val="13"/>
  <p:tag name="KSO_WM_UNIT_TEXT_FILL_TYPE" val="1"/>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b"/>
  <p:tag name="KSO_WM_UNIT_TYPE" val="l_h_i"/>
  <p:tag name="KSO_WM_UNIT_INDEX" val="1_4_1"/>
  <p:tag name="KSO_WM_UNIT_LAYERLEVEL" val="1_1_1"/>
  <p:tag name="KSO_WM_TAG_VERSION" val="1.0"/>
  <p:tag name="KSO_WM_BEAUTIFY_FLAG" val="#wm#"/>
  <p:tag name="KSO_WM_TEMPLATE_CATEGORY" val="custom"/>
  <p:tag name="KSO_WM_TEMPLATE_INDEX" val="20204503"/>
  <p:tag name="KSO_WM_UNIT_ID" val="custom20204503_27*l_h_i*1_4_1"/>
  <p:tag name="KSO_WM_UNIT_LINE_FORE_SCHEMECOLOR_INDEX" val="6"/>
  <p:tag name="KSO_WM_UNIT_LINE_FILL_TYPE" val="2"/>
  <p:tag name="KSO_WM_UNIT_TEXT_FILL_FORE_SCHEMECOLOR_INDEX" val="14"/>
  <p:tag name="KSO_WM_UNIT_TEX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2"/>
  <p:tag name="KSO_WM_UNIT_DIAGRAM_MODELTYPE" val="stripeEnum"/>
  <p:tag name="KSO_WM_UNIT_NOCLEAR" val="0"/>
  <p:tag name="KSO_WM_UNIT_VALUE" val="49"/>
  <p:tag name="KSO_WM_UNIT_HIGHLIGHT" val="0"/>
  <p:tag name="KSO_WM_UNIT_COMPATIBLE" val="0"/>
  <p:tag name="KSO_WM_UNIT_DIAGRAM_ISNUMVISUAL" val="0"/>
  <p:tag name="KSO_WM_UNIT_DIAGRAM_ISREFERUNIT" val="0"/>
  <p:tag name="KSO_WM_DIAGRAM_GROUP_CODE" val="l1-3"/>
  <p:tag name="KSO_WM_UNIT_TYPE" val="l_h_f"/>
  <p:tag name="KSO_WM_UNIT_INDEX" val="1_4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503"/>
  <p:tag name="KSO_WM_UNIT_ID" val="custom20204503_27*l_h_f*1_4_1"/>
  <p:tag name="KSO_WM_UNIT_SUBTYPE" val="a"/>
  <p:tag name="KSO_WM_UNIT_TEXT_FILL_FORE_SCHEMECOLOR_INDEX" val="13"/>
  <p:tag name="KSO_WM_UNIT_TEX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2"/>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3"/>
  <p:tag name="KSO_WM_UNIT_LAYERLEVEL" val="1_1_1"/>
  <p:tag name="KSO_WM_TAG_VERSION" val="1.0"/>
  <p:tag name="KSO_WM_UNIT_PRESET_TEXT" val="单击此处添加标题"/>
  <p:tag name="KSO_WM_TEMPLATE_CATEGORY" val="custom"/>
  <p:tag name="KSO_WM_TEMPLATE_INDEX" val="20204503"/>
  <p:tag name="KSO_WM_UNIT_ID" val="custom20204503_27*l_h_a*1_4_1"/>
  <p:tag name="KSO_WM_UNIT_ISNUMDGMTITLE" val="0"/>
  <p:tag name="KSO_WM_UNIT_TEXT_FILL_FORE_SCHEMECOLOR_INDEX" val="13"/>
  <p:tag name="KSO_WM_UNIT_TEX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UNIT_COLOR_SCHEME_SHAPE_ID" val="71"/>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e"/>
  <p:tag name="KSO_WM_UNIT_TYPE" val="l_h_i"/>
  <p:tag name="KSO_WM_UNIT_INDEX" val="1_1_2"/>
  <p:tag name="KSO_WM_UNIT_LAYERLEVEL" val="1_1_1"/>
  <p:tag name="KSO_WM_TAG_VERSION" val="1.0"/>
  <p:tag name="KSO_WM_BEAUTIFY_FLAG" val="#wm#"/>
  <p:tag name="KSO_WM_TEMPLATE_CATEGORY" val="custom"/>
  <p:tag name="KSO_WM_TEMPLATE_INDEX" val="20204503"/>
  <p:tag name="KSO_WM_UNIT_ID" val="custom20204503_27*l_h_i*1_1_2"/>
  <p:tag name="KSO_WM_UNIT_FILL_FORE_SCHEMECOLOR_INDEX" val="6"/>
  <p:tag name="KSO_WM_UNIT_FILL_TYPE" val="1"/>
  <p:tag name="KSO_WM_UNIT_TEXT_FILL_FORE_SCHEMECOLOR_INDEX" val="14"/>
  <p:tag name="KSO_WM_UNIT_TEX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1_3"/>
  <p:tag name="KSO_WM_UNIT_LAYERLEVEL" val="1_1_1"/>
  <p:tag name="KSO_WM_TAG_VERSION" val="1.0"/>
  <p:tag name="KSO_WM_BEAUTIFY_FLAG" val="#wm#"/>
  <p:tag name="KSO_WM_TEMPLATE_CATEGORY" val="custom"/>
  <p:tag name="KSO_WM_TEMPLATE_INDEX" val="20204503"/>
  <p:tag name="KSO_WM_UNIT_ID" val="custom20204503_27*l_h_i*1_1_3"/>
  <p:tag name="KSO_WM_UNIT_TEXT_FILL_FORE_SCHEMECOLOR_INDEX" val="14"/>
  <p:tag name="KSO_WM_UNIT_TEX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UNIT_COLOR_SCHEME_SHAPE_ID" val="71"/>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e"/>
  <p:tag name="KSO_WM_UNIT_TYPE" val="l_h_i"/>
  <p:tag name="KSO_WM_UNIT_INDEX" val="1_2_2"/>
  <p:tag name="KSO_WM_UNIT_LAYERLEVEL" val="1_1_1"/>
  <p:tag name="KSO_WM_TAG_VERSION" val="1.0"/>
  <p:tag name="KSO_WM_BEAUTIFY_FLAG" val="#wm#"/>
  <p:tag name="KSO_WM_TEMPLATE_CATEGORY" val="custom"/>
  <p:tag name="KSO_WM_TEMPLATE_INDEX" val="20204503"/>
  <p:tag name="KSO_WM_UNIT_ID" val="custom20204503_27*l_h_i*1_2_2"/>
  <p:tag name="KSO_WM_UNIT_FILL_FORE_SCHEMECOLOR_INDEX" val="6"/>
  <p:tag name="KSO_WM_UNIT_FILL_TYPE" val="1"/>
  <p:tag name="KSO_WM_UNIT_TEXT_FILL_FORE_SCHEMECOLOR_INDEX" val="14"/>
  <p:tag name="KSO_WM_UNIT_TEXT_FILL_TYPE" val="1"/>
  <p:tag name="KSO_WM_UNIT_USESOURCEFORMAT_APPLY" val="1"/>
</p:tagLst>
</file>

<file path=ppt/tags/tag528.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2_3"/>
  <p:tag name="KSO_WM_UNIT_LAYERLEVEL" val="1_1_1"/>
  <p:tag name="KSO_WM_TAG_VERSION" val="1.0"/>
  <p:tag name="KSO_WM_BEAUTIFY_FLAG" val="#wm#"/>
  <p:tag name="KSO_WM_TEMPLATE_CATEGORY" val="custom"/>
  <p:tag name="KSO_WM_TEMPLATE_INDEX" val="20204503"/>
  <p:tag name="KSO_WM_UNIT_ID" val="custom20204503_27*l_h_i*1_2_3"/>
  <p:tag name="KSO_WM_UNIT_TEXT_FILL_FORE_SCHEMECOLOR_INDEX" val="14"/>
  <p:tag name="KSO_WM_UNIT_TEXT_FILL_TYPE" val="1"/>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UNIT_COLOR_SCHEME_SHAPE_ID" val="71"/>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e"/>
  <p:tag name="KSO_WM_UNIT_TYPE" val="l_h_i"/>
  <p:tag name="KSO_WM_UNIT_INDEX" val="1_3_2"/>
  <p:tag name="KSO_WM_UNIT_LAYERLEVEL" val="1_1_1"/>
  <p:tag name="KSO_WM_TAG_VERSION" val="1.0"/>
  <p:tag name="KSO_WM_BEAUTIFY_FLAG" val="#wm#"/>
  <p:tag name="KSO_WM_TEMPLATE_CATEGORY" val="custom"/>
  <p:tag name="KSO_WM_TEMPLATE_INDEX" val="20204503"/>
  <p:tag name="KSO_WM_UNIT_ID" val="custom20204503_27*l_h_i*1_3_2"/>
  <p:tag name="KSO_WM_UNIT_FILL_FORE_SCHEMECOLOR_INDEX" val="6"/>
  <p:tag name="KSO_WM_UNIT_FILL_TYPE" val="1"/>
  <p:tag name="KSO_WM_UNIT_TEXT_FILL_FORE_SCHEMECOLOR_INDEX" val="14"/>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3_3"/>
  <p:tag name="KSO_WM_UNIT_LAYERLEVEL" val="1_1_1"/>
  <p:tag name="KSO_WM_TAG_VERSION" val="1.0"/>
  <p:tag name="KSO_WM_BEAUTIFY_FLAG" val="#wm#"/>
  <p:tag name="KSO_WM_TEMPLATE_CATEGORY" val="custom"/>
  <p:tag name="KSO_WM_TEMPLATE_INDEX" val="20204503"/>
  <p:tag name="KSO_WM_UNIT_ID" val="custom20204503_27*l_h_i*1_3_3"/>
  <p:tag name="KSO_WM_UNIT_TEXT_FILL_FORE_SCHEMECOLOR_INDEX" val="14"/>
  <p:tag name="KSO_WM_UNIT_TEX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UNIT_COLOR_SCHEME_SHAPE_ID" val="71"/>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e"/>
  <p:tag name="KSO_WM_UNIT_TYPE" val="l_h_i"/>
  <p:tag name="KSO_WM_UNIT_INDEX" val="1_4_2"/>
  <p:tag name="KSO_WM_UNIT_LAYERLEVEL" val="1_1_1"/>
  <p:tag name="KSO_WM_TAG_VERSION" val="1.0"/>
  <p:tag name="KSO_WM_BEAUTIFY_FLAG" val="#wm#"/>
  <p:tag name="KSO_WM_TEMPLATE_CATEGORY" val="custom"/>
  <p:tag name="KSO_WM_TEMPLATE_INDEX" val="20204503"/>
  <p:tag name="KSO_WM_UNIT_ID" val="custom20204503_27*l_h_i*1_4_2"/>
  <p:tag name="KSO_WM_UNIT_FILL_FORE_SCHEMECOLOR_INDEX" val="6"/>
  <p:tag name="KSO_WM_UNIT_FILL_TYPE" val="1"/>
  <p:tag name="KSO_WM_UNIT_TEXT_FILL_FORE_SCHEMECOLOR_INDEX" val="14"/>
  <p:tag name="KSO_WM_UNIT_TEX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4_3"/>
  <p:tag name="KSO_WM_UNIT_LAYERLEVEL" val="1_1_1"/>
  <p:tag name="KSO_WM_TAG_VERSION" val="1.0"/>
  <p:tag name="KSO_WM_BEAUTIFY_FLAG" val="#wm#"/>
  <p:tag name="KSO_WM_TEMPLATE_CATEGORY" val="custom"/>
  <p:tag name="KSO_WM_TEMPLATE_INDEX" val="20204503"/>
  <p:tag name="KSO_WM_UNIT_ID" val="custom20204503_27*l_h_i*1_4_3"/>
  <p:tag name="KSO_WM_UNIT_TEXT_FILL_FORE_SCHEMECOLOR_INDEX" val="14"/>
  <p:tag name="KSO_WM_UNIT_TEXT_FILL_TYPE" val="1"/>
  <p:tag name="KSO_WM_UNIT_USESOURCEFORMAT_APPLY" val="1"/>
</p:tagLst>
</file>

<file path=ppt/tags/tag533.xml><?xml version="1.0" encoding="utf-8"?>
<p:tagLst xmlns:a="http://schemas.openxmlformats.org/drawingml/2006/main" xmlns:r="http://schemas.openxmlformats.org/officeDocument/2006/relationships" xmlns:p="http://schemas.openxmlformats.org/presentationml/2006/main">
  <p:tag name="KSO_WM_SLIDE_ID" val="custom20202661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61_14*a*1"/>
  <p:tag name="KSO_WM_TEMPLATE_CATEGORY" val="custom"/>
  <p:tag name="KSO_WM_TEMPLATE_INDEX" val="20202661"/>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ID" val="custom20202661_14*f*1"/>
  <p:tag name="KSO_WM_TEMPLATE_CATEGORY" val="custom"/>
  <p:tag name="KSO_WM_TEMPLATE_INDEX" val="20202661"/>
  <p:tag name="KSO_WM_UNIT_LAYERLEVEL" val="1"/>
  <p:tag name="KSO_WM_TAG_VERSION" val="1.0"/>
</p:tagLst>
</file>

<file path=ppt/tags/tag53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4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2_1"/>
  <p:tag name="KSO_WM_UNIT_SUBTYPE" val="a"/>
  <p:tag name="KSO_WM_UNIT_TEXT_FILL_FORE_SCHEMECOLOR_INDEX" val="13"/>
  <p:tag name="KSO_WM_UNIT_TEX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LAYERLEVEL" val="1_1_1"/>
  <p:tag name="KSO_WM_TAG_VERSION" val="1.0"/>
  <p:tag name="KSO_WM_BEAUTIFY_FLAG" val="#wm#"/>
  <p:tag name="KSO_WM_TEMPLATE_CATEGORY" val="custom"/>
  <p:tag name="KSO_WM_TEMPLATE_INDEX" val="20204503"/>
  <p:tag name="KSO_WM_UNIT_ID" val="custom20204503_30*m_h_a*1_2_1"/>
  <p:tag name="KSO_WM_UNIT_ISNUMDGMTITLE" val="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58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58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5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5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0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2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2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2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2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3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03"/>
</p:tagLst>
</file>

<file path=ppt/tags/tag6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03"/>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5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5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5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7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7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68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03"/>
  <p:tag name="KSO_WM_TEMPLATE_SUBCATEGORY" val="0"/>
  <p:tag name="KSO_WM_TEMPLATE_MASTER_TYPE" val="1"/>
  <p:tag name="KSO_WM_TEMPLATE_COLOR_TYPE" val="1"/>
  <p:tag name="KSO_WM_TEMPLATE_MASTER_THUMB_INDEX" val="12"/>
  <p:tag name="KSO_WM_TEMPLATE_THUMBS_INDEX" val="1、4、7、9、12、13、18、21、22、23、24、27、31、35、37、38、39"/>
</p:tagLst>
</file>

<file path=ppt/tags/tag69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6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6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69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0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0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22.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3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3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5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6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78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8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7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7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7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0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0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0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2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3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3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5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5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6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88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88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8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8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02.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0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1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91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91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3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93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93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3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5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95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953.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6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Lst>
</file>

<file path=ppt/tags/tag96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LAYERLEVEL" val="1_1_1"/>
  <p:tag name="KSO_WM_TAG_VERSION" val="1.0"/>
  <p:tag name="KSO_WM_TEMPLATE_CATEGORY" val="custom"/>
  <p:tag name="KSO_WM_TEMPLATE_INDEX" val="20204503"/>
  <p:tag name="KSO_WM_UNIT_ID" val="custom20204503_30*m_h_f*1_1_1"/>
  <p:tag name="KSO_WM_UNIT_SUBTYPE" val="a"/>
  <p:tag name="KSO_WM_UNIT_TEXT_FILL_FORE_SCHEMECOLOR_INDEX" val="13"/>
  <p:tag name="KSO_WM_UNIT_TEXT_FILL_TYPE" val="1"/>
  <p:tag name="KSO_WM_UNIT_USESOURCEFORMAT_APPLY" val="1"/>
  <p:tag name="KSO_WM_BEAUTIFY_FLAG" val=""/>
</p:tagLst>
</file>

<file path=ppt/tags/tag97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503"/>
  <p:tag name="KSO_WM_UNIT_ID" val="custom20204503_30*m_i*1_2"/>
  <p:tag name="KSO_WM_UNIT_FILL_FORE_SCHEMECOLOR_INDEX" val="13"/>
  <p:tag name="KSO_WM_UNIT_FILL_TYPE" val="1"/>
  <p:tag name="KSO_WM_UNIT_USESOURCEFORMAT_APPLY" val="1"/>
</p:tagLst>
</file>

<file path=ppt/tags/tag98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TEMPLATE_SUBCATEGORY" val="0"/>
  <p:tag name="KSO_WM_SLIDE_TYPE" val="text"/>
  <p:tag name="KSO_WM_SLIDE_SUBTYPE" val="diag"/>
  <p:tag name="KSO_WM_SLIDE_ITEM_CNT" val="3"/>
  <p:tag name="KSO_WM_SLIDE_INDEX" val="30"/>
  <p:tag name="KSO_WM_SLIDE_SIZE" val="960*365.347"/>
  <p:tag name="KSO_WM_SLIDE_POSITION" val="0*131.823"/>
  <p:tag name="KSO_WM_DIAGRAM_GROUP_CODE" val="m1-1"/>
  <p:tag name="KSO_WM_SLIDE_DIAGTYPE" val="m"/>
  <p:tag name="KSO_WM_TAG_VERSION" val="1.0"/>
  <p:tag name="KSO_WM_BEAUTIFY_FLAG" val="#wm#"/>
  <p:tag name="KSO_WM_SLIDE_LAYOUT" val="a_m"/>
  <p:tag name="KSO_WM_SLIDE_LAYOUT_CNT" val="1_1"/>
  <p:tag name="KSO_WM_TEMPLATE_MASTER_TYPE" val="1"/>
  <p:tag name="KSO_WM_TEMPLATE_COLOR_TYPE" val="1"/>
  <p:tag name="KSO_WM_TEMPLATE_CATEGORY" val="custom"/>
  <p:tag name="KSO_WM_TEMPLATE_INDEX" val="20204503"/>
  <p:tag name="KSO_WM_SLIDE_ID" val="custom20204503_30"/>
</p:tagLst>
</file>

<file path=ppt/tags/tag9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1"/>
  <p:tag name="KSO_WM_UNIT_HIGHLIGHT" val="0"/>
  <p:tag name="KSO_WM_UNIT_COMPATIBLE" val="0"/>
  <p:tag name="KSO_WM_UNIT_DIAGRAM_ISNUMVISUAL" val="0"/>
  <p:tag name="KSO_WM_UNIT_DIAGRAM_ISREFERUNIT" val="0"/>
  <p:tag name="KSO_WM_DIAGRAM_GROUP_CODE" val="m1-1"/>
  <p:tag name="KSO_WM_UNIT_ID" val="custom20204503_30*i*1"/>
  <p:tag name="KSO_WM_UNIT_LAYERLEVEL" val="1"/>
  <p:tag name="KSO_WM_TAG_VERSION" val="1.0"/>
  <p:tag name="KSO_WM_BEAUTIFY_FLAG" val="#wm#"/>
  <p:tag name="KSO_WM_UNIT_USESOURCEFORMAT_APPLY" val="1"/>
</p:tagLst>
</file>

<file path=ppt/tags/tag9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TEMPLATE_CATEGORY" val="custom"/>
  <p:tag name="KSO_WM_TEMPLATE_INDEX" val="20204503"/>
  <p:tag name="KSO_WM_UNIT_TYPE" val="i"/>
  <p:tag name="KSO_WM_UNIT_INDEX" val="2"/>
  <p:tag name="KSO_WM_UNIT_HIGHLIGHT" val="0"/>
  <p:tag name="KSO_WM_UNIT_COMPATIBLE" val="0"/>
  <p:tag name="KSO_WM_UNIT_DIAGRAM_ISNUMVISUAL" val="0"/>
  <p:tag name="KSO_WM_UNIT_DIAGRAM_ISREFERUNIT" val="0"/>
  <p:tag name="KSO_WM_DIAGRAM_GROUP_CODE" val="m1-1"/>
  <p:tag name="KSO_WM_UNIT_ID" val="custom20204503_30*i*2"/>
  <p:tag name="KSO_WM_UNIT_LAYERLEVEL" val="1"/>
  <p:tag name="KSO_WM_TAG_VERSION" val="1.0"/>
  <p:tag name="KSO_WM_BEAUTIFY_FLAG" val="#wm#"/>
  <p:tag name="KSO_WM_UNIT_USESOURCEFORMAT_APPLY" val="1"/>
</p:tagLst>
</file>

<file path=ppt/tags/tag98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TEMPLATE_CATEGORY" val="custom"/>
  <p:tag name="KSO_WM_TEMPLATE_INDEX" val="20204503"/>
  <p:tag name="KSO_WM_UNIT_ID" val="custom20204503_30*m_h_a*1_1_1"/>
  <p:tag name="KSO_WM_UNIT_ISNUMDGMTITLE" val="0"/>
  <p:tag name="KSO_WM_UNIT_TEXT_FILL_FORE_SCHEMECOLOR_INDEX" val="5"/>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503"/>
  <p:tag name="KSO_WM_UNIT_ID" val="custom20204503_30*m_i*1_1"/>
  <p:tag name="KSO_WM_UNIT_FILL_FORE_SCHEMECOLOR_INDEX" val="5"/>
  <p:tag name="KSO_WM_UNIT_FILL_TYPE" val="1"/>
  <p:tag name="KSO_WM_UNIT_USESOURCEFORMAT_APPLY" val="1"/>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LAYERLEVEL" val="1_1"/>
  <p:tag name="KSO_WM_TAG_VERSION" val="1.0"/>
  <p:tag name="KSO_WM_BEAUTIFY_FLAG" val="#wm#"/>
  <p:tag name="KSO_WM_TEMPLATE_CATEGORY" val="custom"/>
  <p:tag name="KSO_WM_TEMPLATE_INDEX" val="20204503"/>
  <p:tag name="KSO_WM_UNIT_ID" val="custom20204503_30*m_i*1_7"/>
  <p:tag name="KSO_WM_UNIT_LINE_FORE_SCHEMECOLOR_INDEX" val="14"/>
  <p:tag name="KSO_WM_UNIT_LINE_FILL_TYPE" val="2"/>
  <p:tag name="KSO_WM_UNIT_USESOURCEFORMAT_APPLY" val="1"/>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LAYERLEVEL" val="1_1"/>
  <p:tag name="KSO_WM_TAG_VERSION" val="1.0"/>
  <p:tag name="KSO_WM_BEAUTIFY_FLAG" val="#wm#"/>
  <p:tag name="KSO_WM_TEMPLATE_CATEGORY" val="custom"/>
  <p:tag name="KSO_WM_TEMPLATE_INDEX" val="20204503"/>
  <p:tag name="KSO_WM_UNIT_ID" val="custom20204503_30*m_i*1_8"/>
  <p:tag name="KSO_WM_UNIT_FILL_FORE_SCHEMECOLOR_INDEX" val="14"/>
  <p:tag name="KSO_WM_UNIT_FILL_TYPE" val="1"/>
  <p:tag name="KSO_WM_UNIT_USESOURCEFORMAT_APPLY" val="1"/>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LAYERLEVEL" val="1_1"/>
  <p:tag name="KSO_WM_TAG_VERSION" val="1.0"/>
  <p:tag name="KSO_WM_BEAUTIFY_FLAG" val="#wm#"/>
  <p:tag name="KSO_WM_TEMPLATE_CATEGORY" val="custom"/>
  <p:tag name="KSO_WM_TEMPLATE_INDEX" val="20204503"/>
  <p:tag name="KSO_WM_UNIT_ID" val="custom20204503_30*m_i*1_9"/>
  <p:tag name="KSO_WM_UNIT_LINE_FORE_SCHEMECOLOR_INDEX" val="14"/>
  <p:tag name="KSO_WM_UNIT_LINE_FILL_TYPE" val="2"/>
  <p:tag name="KSO_WM_UNIT_USESOURCEFORMAT_APPLY" val="1"/>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LAYERLEVEL" val="1_1"/>
  <p:tag name="KSO_WM_TAG_VERSION" val="1.0"/>
  <p:tag name="KSO_WM_BEAUTIFY_FLAG" val="#wm#"/>
  <p:tag name="KSO_WM_TEMPLATE_CATEGORY" val="custom"/>
  <p:tag name="KSO_WM_TEMPLATE_INDEX" val="20204503"/>
  <p:tag name="KSO_WM_UNIT_ID" val="custom20204503_30*m_i*1_10"/>
  <p:tag name="KSO_WM_UNIT_FILL_FORE_SCHEMECOLOR_INDEX" val="14"/>
  <p:tag name="KSO_WM_UNIT_FILL_TYPE" val="1"/>
  <p:tag name="KSO_WM_UNIT_USESOURCEFORMAT_APPLY" val="1"/>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LAYERLEVEL" val="1_1"/>
  <p:tag name="KSO_WM_TAG_VERSION" val="1.0"/>
  <p:tag name="KSO_WM_BEAUTIFY_FLAG" val="#wm#"/>
  <p:tag name="KSO_WM_TEMPLATE_CATEGORY" val="custom"/>
  <p:tag name="KSO_WM_TEMPLATE_INDEX" val="20204503"/>
  <p:tag name="KSO_WM_UNIT_ID" val="custom20204503_30*m_i*1_11"/>
  <p:tag name="KSO_WM_UNIT_LINE_FORE_SCHEMECOLOR_INDEX" val="14"/>
  <p:tag name="KSO_WM_UNIT_LINE_FILL_TYPE" val="2"/>
  <p:tag name="KSO_WM_UNIT_USESOURCEFORMAT_APPLY" val="1"/>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LAYERLEVEL" val="1_1"/>
  <p:tag name="KSO_WM_TAG_VERSION" val="1.0"/>
  <p:tag name="KSO_WM_BEAUTIFY_FLAG" val="#wm#"/>
  <p:tag name="KSO_WM_TEMPLATE_CATEGORY" val="custom"/>
  <p:tag name="KSO_WM_TEMPLATE_INDEX" val="20204503"/>
  <p:tag name="KSO_WM_UNIT_ID" val="custom20204503_30*m_i*1_4"/>
  <p:tag name="KSO_WM_UNIT_FILL_FORE_SCHEMECOLOR_INDEX" val="14"/>
  <p:tag name="KSO_WM_UNIT_FILL_TYPE" val="1"/>
  <p:tag name="KSO_WM_UNIT_USESOURCEFORMAT_APPLY" val="1"/>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LAYERLEVEL" val="1_1"/>
  <p:tag name="KSO_WM_TAG_VERSION" val="1.0"/>
  <p:tag name="KSO_WM_BEAUTIFY_FLAG" val="#wm#"/>
  <p:tag name="KSO_WM_TEMPLATE_CATEGORY" val="custom"/>
  <p:tag name="KSO_WM_TEMPLATE_INDEX" val="20204503"/>
  <p:tag name="KSO_WM_UNIT_ID" val="custom20204503_30*m_i*1_5"/>
  <p:tag name="KSO_WM_UNIT_LINE_FORE_SCHEMECOLOR_INDEX" val="14"/>
  <p:tag name="KSO_WM_UNIT_LINE_FILL_TYPE" val="2"/>
  <p:tag name="KSO_WM_UNIT_USESOURCEFORMAT_APPLY" val="1"/>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LAYERLEVEL" val="1_1"/>
  <p:tag name="KSO_WM_TAG_VERSION" val="1.0"/>
  <p:tag name="KSO_WM_BEAUTIFY_FLAG" val="#wm#"/>
  <p:tag name="KSO_WM_TEMPLATE_CATEGORY" val="custom"/>
  <p:tag name="KSO_WM_TEMPLATE_INDEX" val="20204503"/>
  <p:tag name="KSO_WM_UNIT_ID" val="custom20204503_30*m_i*1_6"/>
  <p:tag name="KSO_WM_UNIT_FILL_FORE_SCHEMECOLOR_INDEX" val="14"/>
  <p:tag name="KSO_WM_UNIT_FILL_TYPE" val="1"/>
  <p:tag name="KSO_WM_UNIT_USESOURCEFORMAT_APPLY" val="1"/>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LAYERLEVEL" val="1_1"/>
  <p:tag name="KSO_WM_TAG_VERSION" val="1.0"/>
  <p:tag name="KSO_WM_BEAUTIFY_FLAG" val="#wm#"/>
  <p:tag name="KSO_WM_TEMPLATE_CATEGORY" val="custom"/>
  <p:tag name="KSO_WM_TEMPLATE_INDEX" val="20204503"/>
  <p:tag name="KSO_WM_UNIT_ID" val="custom20204503_30*m_i*1_3"/>
  <p:tag name="KSO_WM_UNIT_FILL_FORE_SCHEMECOLOR_INDEX" val="13"/>
  <p:tag name="KSO_WM_UNIT_FILL_TYPE" val="1"/>
  <p:tag name="KSO_WM_UNIT_USESOURCEFORMAT_APPLY"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2F4F0"/>
      </a:dk2>
      <a:lt2>
        <a:srgbClr val="FDFCFC"/>
      </a:lt2>
      <a:accent1>
        <a:srgbClr val="719F69"/>
      </a:accent1>
      <a:accent2>
        <a:srgbClr val="68B4A0"/>
      </a:accent2>
      <a:accent3>
        <a:srgbClr val="00A4AC"/>
      </a:accent3>
      <a:accent4>
        <a:srgbClr val="008AB0"/>
      </a:accent4>
      <a:accent5>
        <a:srgbClr val="507BB1"/>
      </a:accent5>
      <a:accent6>
        <a:srgbClr val="7C699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10161">
      <a:dk1>
        <a:sysClr val="windowText" lastClr="000000"/>
      </a:dk1>
      <a:lt1>
        <a:sysClr val="window" lastClr="FFFFFF"/>
      </a:lt1>
      <a:dk2>
        <a:srgbClr val="F8F9F5"/>
      </a:dk2>
      <a:lt2>
        <a:srgbClr val="FFFFFF"/>
      </a:lt2>
      <a:accent1>
        <a:srgbClr val="F09F8E"/>
      </a:accent1>
      <a:accent2>
        <a:srgbClr val="EA9CA2"/>
      </a:accent2>
      <a:accent3>
        <a:srgbClr val="E398B5"/>
      </a:accent3>
      <a:accent4>
        <a:srgbClr val="DD95C9"/>
      </a:accent4>
      <a:accent5>
        <a:srgbClr val="D691DC"/>
      </a:accent5>
      <a:accent6>
        <a:srgbClr val="D08EF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5974</Words>
  <Application>Microsoft Office PowerPoint</Application>
  <PresentationFormat>宽屏</PresentationFormat>
  <Paragraphs>418</Paragraphs>
  <Slides>71</Slides>
  <Notes>0</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71</vt:i4>
      </vt:variant>
    </vt:vector>
  </HeadingPairs>
  <TitlesOfParts>
    <vt:vector size="90" baseType="lpstr">
      <vt:lpstr>Andalus</vt:lpstr>
      <vt:lpstr>-apple-system</vt:lpstr>
      <vt:lpstr>PingFang SC</vt:lpstr>
      <vt:lpstr>Söhne</vt:lpstr>
      <vt:lpstr>Söhne Mono</vt:lpstr>
      <vt:lpstr>等线</vt:lpstr>
      <vt:lpstr>楷体</vt:lpstr>
      <vt:lpstr>宋体</vt:lpstr>
      <vt:lpstr>微软雅黑</vt:lpstr>
      <vt:lpstr>叶根友毛笔行书2.0版</vt:lpstr>
      <vt:lpstr>Arial</vt:lpstr>
      <vt:lpstr>Calibri</vt:lpstr>
      <vt:lpstr>Cambria Math</vt:lpstr>
      <vt:lpstr>Times New Roman</vt:lpstr>
      <vt:lpstr>Wingdings</vt:lpstr>
      <vt:lpstr>Office 主题​​</vt:lpstr>
      <vt:lpstr>1_Office 主题​​</vt:lpstr>
      <vt:lpstr>2_Office 主题​​</vt:lpstr>
      <vt:lpstr>3_Office 主题​​</vt:lpstr>
      <vt:lpstr>朴素贝叶斯                ——基于概率论的分类方法</vt:lpstr>
      <vt:lpstr>PowerPoint 演示文稿</vt:lpstr>
      <vt:lpstr>朴素贝叶斯算法介绍                               ——王玉梓（旅游管理+计科）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朴素贝叶斯算法的三种分类模型                               ——蔡喆（软件工程）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关于朴素贝叶斯算法的论文分析                               ——吴海胜（软件工程）</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朴素贝叶斯                ——基于概率论的分类方法</dc:title>
  <dc:creator>ASUS</dc:creator>
  <cp:lastModifiedBy>M17429</cp:lastModifiedBy>
  <cp:revision>2</cp:revision>
  <dcterms:created xsi:type="dcterms:W3CDTF">2023-07-30T02:17:25Z</dcterms:created>
  <dcterms:modified xsi:type="dcterms:W3CDTF">2023-07-30T13:23:56Z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DFEE76E9B6BF4728B1048CB3CA418F5F_11</vt:lpwstr>
  </property>
</Properties>
</file>